
<file path=[Content_Types].xml><?xml version="1.0" encoding="utf-8"?>
<Types xmlns="http://schemas.openxmlformats.org/package/2006/content-types">
  <Override PartName="/customXml/itemProps3.xml" ContentType="application/vnd.openxmlformats-officedocument.customXmlProperties+xml"/>
  <Override PartName="/ppt/slides/slide6.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notesSlides/notesSlide2.xml" ContentType="application/vnd.openxmlformats-officedocument.presentationml.notesSlide+xml"/>
  <Default Extension="svg" ContentType="image/svg+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4.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15.xml" ContentType="application/vnd.openxmlformats-officedocument.presentationml.slideLayout+xml"/>
  <Override PartName="/ppt/slideLayouts/slideLayout26.xml" ContentType="application/vnd.openxmlformats-officedocument.presentationml.slideLayout+xml"/>
  <Default Extension="rels" ContentType="application/vnd.openxmlformats-package.relationships+xml"/>
  <Default Extension="xml" ContentType="application/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Layouts/slideLayout22.xml" ContentType="application/vnd.openxmlformats-officedocument.presentationml.slideLayout+xml"/>
  <Override PartName="/ppt/slideLayouts/slideLayout24.xml" ContentType="application/vnd.openxmlformats-officedocument.presentationml.slideLayout+xml"/>
  <Override PartName="/ppt/slides/slide1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docProps/custom.xml" ContentType="application/vnd.openxmlformats-officedocument.custom-properties+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handoutMasters/handoutMaster1.xml" ContentType="application/vnd.openxmlformats-officedocument.presentationml.handoutMaster+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customXml/itemProps2.xml" ContentType="application/vnd.openxmlformats-officedocument.customXmlProperties+xml"/>
  <Override PartName="/ppt/slides/slide5.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Override PartName="/ppt/notesSlides/notesSlide3.xml" ContentType="application/vnd.openxmlformats-officedocument.presentationml.notesSlide+xml"/>
  <Override PartName="/ppt/slides/slide3.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Layouts/slideLayout18.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Layouts/slideLayout3.xml" ContentType="application/vnd.openxmlformats-officedocument.presentationml.slideLayout+xml"/>
  <Override PartName="/ppt/slideLayouts/slideLayout16.xml" ContentType="application/vnd.openxmlformats-officedocument.presentationml.slideLayout+xml"/>
  <Override PartName="/ppt/slideLayouts/slideLayout25.xml" ContentType="application/vnd.openxmlformats-officedocument.presentationml.slideLayout+xml"/>
  <Default Extension="jpeg" ContentType="image/jpeg"/>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slideLayouts/slideLayout23.xml" ContentType="application/vnd.openxmlformats-officedocument.presentationml.slideLayout+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bookmarkIdSeed="2">
  <p:sldMasterIdLst>
    <p:sldMasterId id="2147483648" r:id="rId4"/>
  </p:sldMasterIdLst>
  <p:notesMasterIdLst>
    <p:notesMasterId r:id="rId15"/>
  </p:notesMasterIdLst>
  <p:handoutMasterIdLst>
    <p:handoutMasterId r:id="rId16"/>
  </p:handoutMasterIdLst>
  <p:sldIdLst>
    <p:sldId id="256" r:id="rId5"/>
    <p:sldId id="286" r:id="rId6"/>
    <p:sldId id="285" r:id="rId7"/>
    <p:sldId id="284" r:id="rId8"/>
    <p:sldId id="265" r:id="rId9"/>
    <p:sldId id="283" r:id="rId10"/>
    <p:sldId id="269" r:id="rId11"/>
    <p:sldId id="271" r:id="rId12"/>
    <p:sldId id="278" r:id="rId13"/>
    <p:sldId id="279"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 uri="{2D200454-40CA-4A62-9FC3-DE9A4176ACB9}">
      <p15:notes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clrMru>
    <a:srgbClr val="333333"/>
  </p:clrMru>
  <p:extLst>
    <p:ext uri="{E76CE94A-603C-4142-B9EB-6D1370010A27}">
      <p14:discardImageEditData xmlns:p14="http://schemas.microsoft.com/office/powerpoint/2010/main" xmlns="" val="0"/>
    </p:ext>
    <p:ext uri="{D31A062A-798A-4329-ABDD-BBA856620510}">
      <p14:defaultImageDpi xmlns:p14="http://schemas.microsoft.com/office/powerpoint/2010/main" xmlns=""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69012ECD-51FC-41F1-AA8D-1B2483CD663E}"/>
</file>

<file path=ppt/viewProps.xml><?xml version="1.0" encoding="utf-8"?>
<p:viewPr xmlns:a="http://schemas.openxmlformats.org/drawingml/2006/main" xmlns:r="http://schemas.openxmlformats.org/officeDocument/2006/relationships" xmlns:p="http://schemas.openxmlformats.org/presentationml/2006/main">
  <p:normalViewPr showOutlineIcons="0" horzBarState="maximized">
    <p:restoredLeft sz="15987" autoAdjust="0"/>
    <p:restoredTop sz="94607" autoAdjust="0"/>
  </p:normalViewPr>
  <p:slideViewPr>
    <p:cSldViewPr snapToGrid="0">
      <p:cViewPr>
        <p:scale>
          <a:sx n="71" d="100"/>
          <a:sy n="71" d="100"/>
        </p:scale>
        <p:origin x="-1248" y="-540"/>
      </p:cViewPr>
      <p:guideLst>
        <p:guide orient="horz" pos="2160"/>
        <p:guide pos="3840"/>
      </p:guideLst>
    </p:cSldViewPr>
  </p:slideViewPr>
  <p:outlineViewPr>
    <p:cViewPr>
      <p:scale>
        <a:sx n="33" d="100"/>
        <a:sy n="33" d="100"/>
      </p:scale>
      <p:origin x="0" y="-17394"/>
    </p:cViewPr>
  </p:outlineViewPr>
  <p:notesTextViewPr>
    <p:cViewPr>
      <p:scale>
        <a:sx n="3" d="2"/>
        <a:sy n="3" d="2"/>
      </p:scale>
      <p:origin x="0" y="0"/>
    </p:cViewPr>
  </p:notesTextViewPr>
  <p:sorterViewPr>
    <p:cViewPr>
      <p:scale>
        <a:sx n="100" d="100"/>
        <a:sy n="100" d="100"/>
      </p:scale>
      <p:origin x="0" y="-3341"/>
    </p:cViewPr>
  </p:sorterViewPr>
  <p:notesViewPr>
    <p:cSldViewPr snapToGrid="0">
      <p:cViewPr>
        <p:scale>
          <a:sx n="50" d="100"/>
          <a:sy n="50" d="100"/>
        </p:scale>
        <p:origin x="2640" y="336"/>
      </p:cViewPr>
      <p:guideLst/>
    </p:cSldViewPr>
  </p:notes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handoutMaster" Target="handoutMasters/handoutMaster1.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xmlns="" id="{B76F666D-E0C2-435B-BAA8-9287F9E5D38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xmlns="" id="{19FEBCAF-CB3F-4928-91AA-D61472F880C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F1077DB-935E-4A0A-947A-D283B9F9F452}" type="datetimeFigureOut">
              <a:rPr lang="en-US" smtClean="0"/>
              <a:pPr/>
              <a:t>12/1/2020</a:t>
            </a:fld>
            <a:endParaRPr lang="en-US" dirty="0"/>
          </a:p>
        </p:txBody>
      </p:sp>
      <p:sp>
        <p:nvSpPr>
          <p:cNvPr id="4" name="Footer Placeholder 3">
            <a:extLst>
              <a:ext uri="{FF2B5EF4-FFF2-40B4-BE49-F238E27FC236}">
                <a16:creationId xmlns:a16="http://schemas.microsoft.com/office/drawing/2014/main" xmlns="" id="{69256698-63C6-4CCC-81CB-EA5604C30F1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xmlns="" id="{B2467FDA-05D7-4760-A373-5D6AEAAF427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82C0B10-7CAE-41E4-AB02-7E8B1FF2B898}" type="slidenum">
              <a:rPr lang="en-US" smtClean="0"/>
              <a:pPr/>
              <a:t>‹#›</a:t>
            </a:fld>
            <a:endParaRPr lang="en-US" dirty="0"/>
          </a:p>
        </p:txBody>
      </p:sp>
    </p:spTree>
    <p:extLst>
      <p:ext uri="{BB962C8B-B14F-4D97-AF65-F5344CB8AC3E}">
        <p14:creationId xmlns:p14="http://schemas.microsoft.com/office/powerpoint/2010/main" xmlns="" val="36875375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48F815A-5A10-42A8-9FEC-3938D2D9BA48}" type="datetimeFigureOut">
              <a:rPr lang="en-US" noProof="0" smtClean="0"/>
              <a:pPr/>
              <a:t>12/1/2020</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8649DAF-093F-4482-AA38-346E9A2DEE94}" type="slidenum">
              <a:rPr lang="en-US" noProof="0" smtClean="0"/>
              <a:pPr/>
              <a:t>‹#›</a:t>
            </a:fld>
            <a:endParaRPr lang="en-US" noProof="0" dirty="0"/>
          </a:p>
        </p:txBody>
      </p:sp>
    </p:spTree>
    <p:extLst>
      <p:ext uri="{BB962C8B-B14F-4D97-AF65-F5344CB8AC3E}">
        <p14:creationId xmlns:p14="http://schemas.microsoft.com/office/powerpoint/2010/main" xmlns="" val="33568136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8649DAF-093F-4482-AA38-346E9A2DEE94}" type="slidenum">
              <a:rPr lang="en-US" noProof="0" smtClean="0"/>
              <a:pPr/>
              <a:t>2</a:t>
            </a:fld>
            <a:endParaRPr lang="en-US" noProof="0" dirty="0"/>
          </a:p>
        </p:txBody>
      </p:sp>
    </p:spTree>
    <p:extLst>
      <p:ext uri="{BB962C8B-B14F-4D97-AF65-F5344CB8AC3E}">
        <p14:creationId xmlns:p14="http://schemas.microsoft.com/office/powerpoint/2010/main" xmlns="" val="33394173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8649DAF-093F-4482-AA38-346E9A2DEE94}" type="slidenum">
              <a:rPr lang="en-US" noProof="0" smtClean="0"/>
              <a:pPr/>
              <a:t>3</a:t>
            </a:fld>
            <a:endParaRPr lang="en-US" noProof="0" dirty="0"/>
          </a:p>
        </p:txBody>
      </p:sp>
    </p:spTree>
    <p:extLst>
      <p:ext uri="{BB962C8B-B14F-4D97-AF65-F5344CB8AC3E}">
        <p14:creationId xmlns:p14="http://schemas.microsoft.com/office/powerpoint/2010/main" xmlns="" val="19292751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8649DAF-093F-4482-AA38-346E9A2DEE94}" type="slidenum">
              <a:rPr lang="en-US" noProof="0" smtClean="0"/>
              <a:pPr/>
              <a:t>4</a:t>
            </a:fld>
            <a:endParaRPr lang="en-US" noProof="0" dirty="0"/>
          </a:p>
        </p:txBody>
      </p:sp>
    </p:spTree>
    <p:extLst>
      <p:ext uri="{BB962C8B-B14F-4D97-AF65-F5344CB8AC3E}">
        <p14:creationId xmlns:p14="http://schemas.microsoft.com/office/powerpoint/2010/main" xmlns="" val="693404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8649DAF-093F-4482-AA38-346E9A2DEE94}" type="slidenum">
              <a:rPr lang="en-US" noProof="0" smtClean="0"/>
              <a:pPr/>
              <a:t>5</a:t>
            </a:fld>
            <a:endParaRPr lang="en-US" noProof="0" dirty="0"/>
          </a:p>
        </p:txBody>
      </p:sp>
    </p:spTree>
    <p:extLst>
      <p:ext uri="{BB962C8B-B14F-4D97-AF65-F5344CB8AC3E}">
        <p14:creationId xmlns:p14="http://schemas.microsoft.com/office/powerpoint/2010/main" xmlns="" val="596707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8649DAF-093F-4482-AA38-346E9A2DEE94}" type="slidenum">
              <a:rPr lang="en-US" noProof="0" smtClean="0"/>
              <a:pPr/>
              <a:t>6</a:t>
            </a:fld>
            <a:endParaRPr lang="en-US" noProof="0" dirty="0"/>
          </a:p>
        </p:txBody>
      </p:sp>
    </p:spTree>
    <p:extLst>
      <p:ext uri="{BB962C8B-B14F-4D97-AF65-F5344CB8AC3E}">
        <p14:creationId xmlns:p14="http://schemas.microsoft.com/office/powerpoint/2010/main" xmlns="" val="13437617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8649DAF-093F-4482-AA38-346E9A2DEE94}" type="slidenum">
              <a:rPr lang="en-US" noProof="0" smtClean="0"/>
              <a:pPr/>
              <a:t>7</a:t>
            </a:fld>
            <a:endParaRPr lang="en-US" noProof="0" dirty="0"/>
          </a:p>
        </p:txBody>
      </p:sp>
    </p:spTree>
    <p:extLst>
      <p:ext uri="{BB962C8B-B14F-4D97-AF65-F5344CB8AC3E}">
        <p14:creationId xmlns:p14="http://schemas.microsoft.com/office/powerpoint/2010/main" xmlns="" val="32649315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8649DAF-093F-4482-AA38-346E9A2DEE94}" type="slidenum">
              <a:rPr lang="en-US" noProof="0" smtClean="0"/>
              <a:pPr/>
              <a:t>8</a:t>
            </a:fld>
            <a:endParaRPr lang="en-US" noProof="0" dirty="0"/>
          </a:p>
        </p:txBody>
      </p:sp>
    </p:spTree>
    <p:extLst>
      <p:ext uri="{BB962C8B-B14F-4D97-AF65-F5344CB8AC3E}">
        <p14:creationId xmlns:p14="http://schemas.microsoft.com/office/powerpoint/2010/main" xmlns="" val="42799195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8649DAF-093F-4482-AA38-346E9A2DEE94}" type="slidenum">
              <a:rPr lang="en-US" noProof="0" smtClean="0"/>
              <a:pPr/>
              <a:t>9</a:t>
            </a:fld>
            <a:endParaRPr lang="en-US" noProof="0" dirty="0"/>
          </a:p>
        </p:txBody>
      </p:sp>
    </p:spTree>
    <p:extLst>
      <p:ext uri="{BB962C8B-B14F-4D97-AF65-F5344CB8AC3E}">
        <p14:creationId xmlns:p14="http://schemas.microsoft.com/office/powerpoint/2010/main" xmlns="" val="25924184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8649DAF-093F-4482-AA38-346E9A2DEE94}" type="slidenum">
              <a:rPr lang="en-US" noProof="0" smtClean="0"/>
              <a:pPr/>
              <a:t>10</a:t>
            </a:fld>
            <a:endParaRPr lang="en-US" noProof="0" dirty="0"/>
          </a:p>
        </p:txBody>
      </p:sp>
    </p:spTree>
    <p:extLst>
      <p:ext uri="{BB962C8B-B14F-4D97-AF65-F5344CB8AC3E}">
        <p14:creationId xmlns:p14="http://schemas.microsoft.com/office/powerpoint/2010/main" xmlns="" val="15430957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with Image">
    <p:spTree>
      <p:nvGrpSpPr>
        <p:cNvPr id="1" name=""/>
        <p:cNvGrpSpPr/>
        <p:nvPr/>
      </p:nvGrpSpPr>
      <p:grpSpPr>
        <a:xfrm>
          <a:off x="0" y="0"/>
          <a:ext cx="0" cy="0"/>
          <a:chOff x="0" y="0"/>
          <a:chExt cx="0" cy="0"/>
        </a:xfrm>
      </p:grpSpPr>
      <p:sp>
        <p:nvSpPr>
          <p:cNvPr id="32" name="Picture Placeholder 31">
            <a:extLst>
              <a:ext uri="{FF2B5EF4-FFF2-40B4-BE49-F238E27FC236}">
                <a16:creationId xmlns:a16="http://schemas.microsoft.com/office/drawing/2014/main" xmlns="" id="{6BC25646-06FC-4B3E-A74E-268EB8AEA602}"/>
              </a:ext>
            </a:extLst>
          </p:cNvPr>
          <p:cNvSpPr>
            <a:spLocks noGrp="1"/>
          </p:cNvSpPr>
          <p:nvPr>
            <p:ph type="pic" sz="quarter" idx="12" hasCustomPrompt="1"/>
          </p:nvPr>
        </p:nvSpPr>
        <p:spPr>
          <a:xfrm>
            <a:off x="86715" y="86714"/>
            <a:ext cx="12018572" cy="6684572"/>
          </a:xfrm>
          <a:solidFill>
            <a:schemeClr val="bg1">
              <a:lumMod val="85000"/>
            </a:schemeClr>
          </a:solidFill>
        </p:spPr>
        <p:txBody>
          <a:bodyPr lIns="360000" tIns="360000"/>
          <a:lstStyle>
            <a:lvl1pPr marL="0" indent="0">
              <a:buNone/>
              <a:defRPr sz="1100" i="1">
                <a:latin typeface="Times New Roman" panose="02020603050405020304" pitchFamily="18" charset="0"/>
                <a:cs typeface="Times New Roman" panose="02020603050405020304" pitchFamily="18" charset="0"/>
              </a:defRPr>
            </a:lvl1pPr>
          </a:lstStyle>
          <a:p>
            <a:r>
              <a:rPr lang="en-US" noProof="0" dirty="0"/>
              <a:t>Insert or Drag and Drop Image Here</a:t>
            </a:r>
          </a:p>
        </p:txBody>
      </p:sp>
      <p:sp>
        <p:nvSpPr>
          <p:cNvPr id="2" name="Title 1">
            <a:extLst>
              <a:ext uri="{FF2B5EF4-FFF2-40B4-BE49-F238E27FC236}">
                <a16:creationId xmlns:a16="http://schemas.microsoft.com/office/drawing/2014/main" xmlns="" id="{00F23EB7-E336-46EB-A4A0-3DB7A6BF4CE1}"/>
              </a:ext>
            </a:extLst>
          </p:cNvPr>
          <p:cNvSpPr>
            <a:spLocks noGrp="1"/>
          </p:cNvSpPr>
          <p:nvPr>
            <p:ph type="ctrTitle" hasCustomPrompt="1"/>
          </p:nvPr>
        </p:nvSpPr>
        <p:spPr>
          <a:xfrm>
            <a:off x="0" y="1768422"/>
            <a:ext cx="6840000" cy="2387600"/>
          </a:xfrm>
          <a:solidFill>
            <a:schemeClr val="tx1">
              <a:alpha val="80000"/>
            </a:schemeClr>
          </a:solidFill>
        </p:spPr>
        <p:txBody>
          <a:bodyPr lIns="432000" rIns="432000" bIns="144000" anchor="b"/>
          <a:lstStyle>
            <a:lvl1pPr algn="l">
              <a:defRPr sz="4200" spc="-150">
                <a:solidFill>
                  <a:schemeClr val="bg1"/>
                </a:solidFill>
              </a:defRPr>
            </a:lvl1pPr>
          </a:lstStyle>
          <a:p>
            <a:r>
              <a:rPr lang="en-US" noProof="0"/>
              <a:t>Click to edit Master </a:t>
            </a:r>
            <a:br>
              <a:rPr lang="en-US" noProof="0"/>
            </a:br>
            <a:r>
              <a:rPr lang="en-US" noProof="0"/>
              <a:t>title style</a:t>
            </a:r>
          </a:p>
        </p:txBody>
      </p:sp>
      <p:sp>
        <p:nvSpPr>
          <p:cNvPr id="3" name="Subtitle 2">
            <a:extLst>
              <a:ext uri="{FF2B5EF4-FFF2-40B4-BE49-F238E27FC236}">
                <a16:creationId xmlns:a16="http://schemas.microsoft.com/office/drawing/2014/main" xmlns="" id="{C9980B88-3F4A-4688-9ED0-17EF37E62D93}"/>
              </a:ext>
            </a:extLst>
          </p:cNvPr>
          <p:cNvSpPr>
            <a:spLocks noGrp="1"/>
          </p:cNvSpPr>
          <p:nvPr>
            <p:ph type="subTitle" idx="1"/>
          </p:nvPr>
        </p:nvSpPr>
        <p:spPr>
          <a:xfrm>
            <a:off x="0" y="4153578"/>
            <a:ext cx="6840000" cy="936000"/>
          </a:xfrm>
          <a:solidFill>
            <a:schemeClr val="tx1">
              <a:alpha val="90000"/>
            </a:schemeClr>
          </a:solidFill>
        </p:spPr>
        <p:txBody>
          <a:bodyPr lIns="432000" tIns="144000"/>
          <a:lstStyle>
            <a:lvl1pPr marL="0" indent="0" algn="l">
              <a:buNone/>
              <a:defRPr sz="21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smtClean="0"/>
              <a:t>Click to edit Master subtitle style</a:t>
            </a:r>
            <a:endParaRPr lang="en-US" noProof="0"/>
          </a:p>
        </p:txBody>
      </p:sp>
    </p:spTree>
    <p:extLst>
      <p:ext uri="{BB962C8B-B14F-4D97-AF65-F5344CB8AC3E}">
        <p14:creationId xmlns:p14="http://schemas.microsoft.com/office/powerpoint/2010/main" xmlns="" val="13340384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2_3 x Image Bullets Right">
    <p:spTree>
      <p:nvGrpSpPr>
        <p:cNvPr id="1" name=""/>
        <p:cNvGrpSpPr/>
        <p:nvPr/>
      </p:nvGrpSpPr>
      <p:grpSpPr>
        <a:xfrm>
          <a:off x="0" y="0"/>
          <a:ext cx="0" cy="0"/>
          <a:chOff x="0" y="0"/>
          <a:chExt cx="0" cy="0"/>
        </a:xfrm>
      </p:grpSpPr>
      <p:sp>
        <p:nvSpPr>
          <p:cNvPr id="35" name="Oval 34">
            <a:extLst>
              <a:ext uri="{FF2B5EF4-FFF2-40B4-BE49-F238E27FC236}">
                <a16:creationId xmlns:a16="http://schemas.microsoft.com/office/drawing/2014/main" xmlns="" id="{22F44C7F-FA9B-CB41-B5C2-6A40A969176A}"/>
              </a:ext>
            </a:extLst>
          </p:cNvPr>
          <p:cNvSpPr>
            <a:spLocks noChangeAspect="1"/>
          </p:cNvSpPr>
          <p:nvPr userDrawn="1"/>
        </p:nvSpPr>
        <p:spPr>
          <a:xfrm>
            <a:off x="7065918" y="1366589"/>
            <a:ext cx="1371600" cy="13716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3" name="Oval 32">
            <a:extLst>
              <a:ext uri="{FF2B5EF4-FFF2-40B4-BE49-F238E27FC236}">
                <a16:creationId xmlns:a16="http://schemas.microsoft.com/office/drawing/2014/main" xmlns="" id="{0ACFECE1-DAAF-5642-BD0B-7A8FE9D241D9}"/>
              </a:ext>
            </a:extLst>
          </p:cNvPr>
          <p:cNvSpPr>
            <a:spLocks noChangeAspect="1"/>
          </p:cNvSpPr>
          <p:nvPr userDrawn="1"/>
        </p:nvSpPr>
        <p:spPr>
          <a:xfrm>
            <a:off x="7065918" y="2931225"/>
            <a:ext cx="1371600" cy="13716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4" name="Oval 33">
            <a:extLst>
              <a:ext uri="{FF2B5EF4-FFF2-40B4-BE49-F238E27FC236}">
                <a16:creationId xmlns:a16="http://schemas.microsoft.com/office/drawing/2014/main" xmlns="" id="{90294551-87F8-DE4F-B54E-8231A9CAF5BF}"/>
              </a:ext>
            </a:extLst>
          </p:cNvPr>
          <p:cNvSpPr>
            <a:spLocks noChangeAspect="1"/>
          </p:cNvSpPr>
          <p:nvPr userDrawn="1"/>
        </p:nvSpPr>
        <p:spPr>
          <a:xfrm>
            <a:off x="7065918" y="4495861"/>
            <a:ext cx="1371600" cy="13716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2" name="Rectangle 41">
            <a:extLst>
              <a:ext uri="{FF2B5EF4-FFF2-40B4-BE49-F238E27FC236}">
                <a16:creationId xmlns:a16="http://schemas.microsoft.com/office/drawing/2014/main" xmlns="" id="{D24854E3-04DE-4154-AD8A-9F8AC3E4EE33}"/>
              </a:ext>
            </a:extLst>
          </p:cNvPr>
          <p:cNvSpPr/>
          <p:nvPr userDrawn="1"/>
        </p:nvSpPr>
        <p:spPr>
          <a:xfrm>
            <a:off x="105351" y="86714"/>
            <a:ext cx="6208363" cy="6684572"/>
          </a:xfrm>
          <a:prstGeom prst="rect">
            <a:avLst/>
          </a:prstGeom>
          <a:gradFill>
            <a:gsLst>
              <a:gs pos="0">
                <a:schemeClr val="tx1">
                  <a:alpha val="0"/>
                </a:schemeClr>
              </a:gs>
              <a:gs pos="100000">
                <a:schemeClr val="tx1">
                  <a:alpha val="31000"/>
                </a:schemeClr>
              </a:gs>
            </a:gsLst>
            <a:lin ang="12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Picture Placeholder 19">
            <a:extLst>
              <a:ext uri="{FF2B5EF4-FFF2-40B4-BE49-F238E27FC236}">
                <a16:creationId xmlns:a16="http://schemas.microsoft.com/office/drawing/2014/main" xmlns="" id="{BDDC1CFF-7E89-421D-9524-BB3AECAFE005}"/>
              </a:ext>
            </a:extLst>
          </p:cNvPr>
          <p:cNvSpPr>
            <a:spLocks noGrp="1"/>
          </p:cNvSpPr>
          <p:nvPr>
            <p:ph type="pic" sz="quarter" idx="27" hasCustomPrompt="1"/>
          </p:nvPr>
        </p:nvSpPr>
        <p:spPr>
          <a:xfrm>
            <a:off x="105351" y="496139"/>
            <a:ext cx="6208364" cy="6275148"/>
          </a:xfrm>
          <a:custGeom>
            <a:avLst/>
            <a:gdLst>
              <a:gd name="connsiteX0" fmla="*/ 0 w 4441248"/>
              <a:gd name="connsiteY0" fmla="*/ 5980106 h 6321393"/>
              <a:gd name="connsiteX1" fmla="*/ 1034410 w 4441248"/>
              <a:gd name="connsiteY1" fmla="*/ 6048613 h 6321393"/>
              <a:gd name="connsiteX2" fmla="*/ 1778431 w 4441248"/>
              <a:gd name="connsiteY2" fmla="*/ 6321393 h 6321393"/>
              <a:gd name="connsiteX3" fmla="*/ 0 w 4441248"/>
              <a:gd name="connsiteY3" fmla="*/ 6321393 h 6321393"/>
              <a:gd name="connsiteX4" fmla="*/ 2269200 w 4441248"/>
              <a:gd name="connsiteY4" fmla="*/ 5443908 h 6321393"/>
              <a:gd name="connsiteX5" fmla="*/ 2395460 w 4441248"/>
              <a:gd name="connsiteY5" fmla="*/ 5885070 h 6321393"/>
              <a:gd name="connsiteX6" fmla="*/ 1997461 w 4441248"/>
              <a:gd name="connsiteY6" fmla="*/ 6195222 h 6321393"/>
              <a:gd name="connsiteX7" fmla="*/ 1526609 w 4441248"/>
              <a:gd name="connsiteY7" fmla="*/ 5931629 h 6321393"/>
              <a:gd name="connsiteX8" fmla="*/ 4441248 w 4441248"/>
              <a:gd name="connsiteY8" fmla="*/ 4283292 h 6321393"/>
              <a:gd name="connsiteX9" fmla="*/ 4441248 w 4441248"/>
              <a:gd name="connsiteY9" fmla="*/ 6321393 h 6321393"/>
              <a:gd name="connsiteX10" fmla="*/ 2296366 w 4441248"/>
              <a:gd name="connsiteY10" fmla="*/ 6321393 h 6321393"/>
              <a:gd name="connsiteX11" fmla="*/ 2056375 w 4441248"/>
              <a:gd name="connsiteY11" fmla="*/ 6224358 h 6321393"/>
              <a:gd name="connsiteX12" fmla="*/ 0 w 4441248"/>
              <a:gd name="connsiteY12" fmla="*/ 2359561 h 6321393"/>
              <a:gd name="connsiteX13" fmla="*/ 828613 w 4441248"/>
              <a:gd name="connsiteY13" fmla="*/ 2588947 h 6321393"/>
              <a:gd name="connsiteX14" fmla="*/ 0 w 4441248"/>
              <a:gd name="connsiteY14" fmla="*/ 3479506 h 6321393"/>
              <a:gd name="connsiteX15" fmla="*/ 3025930 w 4441248"/>
              <a:gd name="connsiteY15" fmla="*/ 144202 h 6321393"/>
              <a:gd name="connsiteX16" fmla="*/ 4441248 w 4441248"/>
              <a:gd name="connsiteY16" fmla="*/ 1340385 h 6321393"/>
              <a:gd name="connsiteX17" fmla="*/ 4441248 w 4441248"/>
              <a:gd name="connsiteY17" fmla="*/ 4098899 h 6321393"/>
              <a:gd name="connsiteX18" fmla="*/ 1417099 w 4441248"/>
              <a:gd name="connsiteY18" fmla="*/ 5846153 h 6321393"/>
              <a:gd name="connsiteX19" fmla="*/ 0 w 4441248"/>
              <a:gd name="connsiteY19" fmla="*/ 5428711 h 6321393"/>
              <a:gd name="connsiteX20" fmla="*/ 0 w 4441248"/>
              <a:gd name="connsiteY20" fmla="*/ 3724470 h 6321393"/>
              <a:gd name="connsiteX21" fmla="*/ 2684090 w 4441248"/>
              <a:gd name="connsiteY21" fmla="*/ 0 h 6321393"/>
              <a:gd name="connsiteX22" fmla="*/ 2784132 w 4441248"/>
              <a:gd name="connsiteY22" fmla="*/ 186781 h 6321393"/>
              <a:gd name="connsiteX23" fmla="*/ 1027256 w 4441248"/>
              <a:gd name="connsiteY23" fmla="*/ 2337985 h 6321393"/>
              <a:gd name="connsiteX24" fmla="*/ 451581 w 4441248"/>
              <a:gd name="connsiteY24" fmla="*/ 2265656 h 6321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441248" h="6321393">
                <a:moveTo>
                  <a:pt x="0" y="5980106"/>
                </a:moveTo>
                <a:lnTo>
                  <a:pt x="1034410" y="6048613"/>
                </a:lnTo>
                <a:lnTo>
                  <a:pt x="1778431" y="6321393"/>
                </a:lnTo>
                <a:lnTo>
                  <a:pt x="0" y="6321393"/>
                </a:lnTo>
                <a:close/>
                <a:moveTo>
                  <a:pt x="2269200" y="5443908"/>
                </a:moveTo>
                <a:lnTo>
                  <a:pt x="2395460" y="5885070"/>
                </a:lnTo>
                <a:lnTo>
                  <a:pt x="1997461" y="6195222"/>
                </a:lnTo>
                <a:lnTo>
                  <a:pt x="1526609" y="5931629"/>
                </a:lnTo>
                <a:close/>
                <a:moveTo>
                  <a:pt x="4441248" y="4283292"/>
                </a:moveTo>
                <a:lnTo>
                  <a:pt x="4441248" y="6321393"/>
                </a:lnTo>
                <a:lnTo>
                  <a:pt x="2296366" y="6321393"/>
                </a:lnTo>
                <a:lnTo>
                  <a:pt x="2056375" y="6224358"/>
                </a:lnTo>
                <a:close/>
                <a:moveTo>
                  <a:pt x="0" y="2359561"/>
                </a:moveTo>
                <a:lnTo>
                  <a:pt x="828613" y="2588947"/>
                </a:lnTo>
                <a:lnTo>
                  <a:pt x="0" y="3479506"/>
                </a:lnTo>
                <a:close/>
                <a:moveTo>
                  <a:pt x="3025930" y="144202"/>
                </a:moveTo>
                <a:lnTo>
                  <a:pt x="4441248" y="1340385"/>
                </a:lnTo>
                <a:lnTo>
                  <a:pt x="4441248" y="4098899"/>
                </a:lnTo>
                <a:lnTo>
                  <a:pt x="1417099" y="5846153"/>
                </a:lnTo>
                <a:lnTo>
                  <a:pt x="0" y="5428711"/>
                </a:lnTo>
                <a:lnTo>
                  <a:pt x="0" y="3724470"/>
                </a:lnTo>
                <a:close/>
                <a:moveTo>
                  <a:pt x="2684090" y="0"/>
                </a:moveTo>
                <a:lnTo>
                  <a:pt x="2784132" y="186781"/>
                </a:lnTo>
                <a:lnTo>
                  <a:pt x="1027256" y="2337985"/>
                </a:lnTo>
                <a:lnTo>
                  <a:pt x="451581" y="2265656"/>
                </a:lnTo>
                <a:close/>
              </a:path>
            </a:pathLst>
          </a:custGeom>
          <a:solidFill>
            <a:schemeClr val="bg1">
              <a:lumMod val="95000"/>
            </a:schemeClr>
          </a:solidFill>
        </p:spPr>
        <p:txBody>
          <a:bodyPr wrap="square"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100" i="1">
                <a:latin typeface="Times New Roman" panose="02020603050405020304" pitchFamily="18" charset="0"/>
                <a:cs typeface="Times New Roman" panose="02020603050405020304" pitchFamily="18" charset="0"/>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noProof="0" dirty="0"/>
              <a:t>Insert or Drag and Drop Image Here</a:t>
            </a:r>
          </a:p>
        </p:txBody>
      </p:sp>
      <p:sp>
        <p:nvSpPr>
          <p:cNvPr id="2" name="Title 1">
            <a:extLst>
              <a:ext uri="{FF2B5EF4-FFF2-40B4-BE49-F238E27FC236}">
                <a16:creationId xmlns:a16="http://schemas.microsoft.com/office/drawing/2014/main" xmlns="" id="{5CFF4C50-933F-41F9-AD11-BD02410AA7D5}"/>
              </a:ext>
            </a:extLst>
          </p:cNvPr>
          <p:cNvSpPr>
            <a:spLocks noGrp="1"/>
          </p:cNvSpPr>
          <p:nvPr>
            <p:ph type="title"/>
          </p:nvPr>
        </p:nvSpPr>
        <p:spPr>
          <a:xfrm>
            <a:off x="7068457" y="432000"/>
            <a:ext cx="4703542" cy="432000"/>
          </a:xfrm>
        </p:spPr>
        <p:txBody>
          <a:bodyPr/>
          <a:lstStyle>
            <a:lvl1pPr>
              <a:defRPr>
                <a:solidFill>
                  <a:schemeClr val="tx1">
                    <a:lumMod val="75000"/>
                    <a:lumOff val="25000"/>
                  </a:schemeClr>
                </a:solidFill>
              </a:defRPr>
            </a:lvl1pPr>
          </a:lstStyle>
          <a:p>
            <a:r>
              <a:rPr lang="en-US" noProof="0" smtClean="0"/>
              <a:t>Click to edit Master title style</a:t>
            </a:r>
            <a:endParaRPr lang="en-US" noProof="0"/>
          </a:p>
        </p:txBody>
      </p:sp>
      <p:sp>
        <p:nvSpPr>
          <p:cNvPr id="7" name="Footer Placeholder 6">
            <a:extLst>
              <a:ext uri="{FF2B5EF4-FFF2-40B4-BE49-F238E27FC236}">
                <a16:creationId xmlns:a16="http://schemas.microsoft.com/office/drawing/2014/main" xmlns="" id="{19F419B1-164A-4B7A-BBEC-47B6151ECB05}"/>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5" name="Text Placeholder 4">
            <a:extLst>
              <a:ext uri="{FF2B5EF4-FFF2-40B4-BE49-F238E27FC236}">
                <a16:creationId xmlns:a16="http://schemas.microsoft.com/office/drawing/2014/main" xmlns="" id="{1F5B3657-F2AE-455A-BF81-1A0C2ACECD20}"/>
              </a:ext>
            </a:extLst>
          </p:cNvPr>
          <p:cNvSpPr>
            <a:spLocks noGrp="1"/>
          </p:cNvSpPr>
          <p:nvPr>
            <p:ph type="body" sz="quarter" idx="12" hasCustomPrompt="1"/>
          </p:nvPr>
        </p:nvSpPr>
        <p:spPr>
          <a:xfrm>
            <a:off x="8768283" y="3582825"/>
            <a:ext cx="3002400" cy="720000"/>
          </a:xfrm>
        </p:spPr>
        <p:txBody>
          <a:bodyPr/>
          <a:lstStyle>
            <a:lvl1pPr marL="0" indent="0" algn="l">
              <a:buNone/>
              <a:defRPr sz="1600"/>
            </a:lvl1pPr>
          </a:lstStyle>
          <a:p>
            <a:pPr lvl="0"/>
            <a:r>
              <a:rPr lang="en-US" noProof="0"/>
              <a:t>Bullet Description</a:t>
            </a:r>
          </a:p>
        </p:txBody>
      </p:sp>
      <p:sp>
        <p:nvSpPr>
          <p:cNvPr id="13" name="Text Placeholder 12">
            <a:extLst>
              <a:ext uri="{FF2B5EF4-FFF2-40B4-BE49-F238E27FC236}">
                <a16:creationId xmlns:a16="http://schemas.microsoft.com/office/drawing/2014/main" xmlns="" id="{6A983D98-E0AB-429A-9EC2-B50D4216D691}"/>
              </a:ext>
            </a:extLst>
          </p:cNvPr>
          <p:cNvSpPr>
            <a:spLocks noGrp="1"/>
          </p:cNvSpPr>
          <p:nvPr>
            <p:ph type="body" sz="quarter" idx="13" hasCustomPrompt="1"/>
          </p:nvPr>
        </p:nvSpPr>
        <p:spPr>
          <a:xfrm>
            <a:off x="8768283" y="5147461"/>
            <a:ext cx="3002400" cy="720000"/>
          </a:xfrm>
        </p:spPr>
        <p:txBody>
          <a:bodyPr/>
          <a:lstStyle>
            <a:lvl1pPr marL="0" indent="0" algn="l">
              <a:buNone/>
              <a:defRPr sz="1600"/>
            </a:lvl1pPr>
          </a:lstStyle>
          <a:p>
            <a:pPr lvl="0"/>
            <a:r>
              <a:rPr lang="en-US" noProof="0"/>
              <a:t>Bullet Description</a:t>
            </a:r>
          </a:p>
        </p:txBody>
      </p:sp>
      <p:sp>
        <p:nvSpPr>
          <p:cNvPr id="6" name="Text Placeholder 5">
            <a:extLst>
              <a:ext uri="{FF2B5EF4-FFF2-40B4-BE49-F238E27FC236}">
                <a16:creationId xmlns:a16="http://schemas.microsoft.com/office/drawing/2014/main" xmlns="" id="{EB3F7825-EB73-4976-9D8D-BAD8C8FCEA82}"/>
              </a:ext>
            </a:extLst>
          </p:cNvPr>
          <p:cNvSpPr>
            <a:spLocks noGrp="1"/>
          </p:cNvSpPr>
          <p:nvPr>
            <p:ph type="body" sz="quarter" idx="16" hasCustomPrompt="1"/>
          </p:nvPr>
        </p:nvSpPr>
        <p:spPr>
          <a:xfrm>
            <a:off x="8768283" y="1369128"/>
            <a:ext cx="3002400" cy="432000"/>
          </a:xfrm>
        </p:spPr>
        <p:txBody>
          <a:bodyPr/>
          <a:lstStyle>
            <a:lvl1pPr marL="0" indent="0" algn="l">
              <a:buNone/>
              <a:defRPr b="1">
                <a:latin typeface="+mj-lt"/>
              </a:defRPr>
            </a:lvl1pPr>
          </a:lstStyle>
          <a:p>
            <a:pPr lvl="0"/>
            <a:r>
              <a:rPr lang="en-US" noProof="0"/>
              <a:t>Bullet 1</a:t>
            </a:r>
          </a:p>
        </p:txBody>
      </p:sp>
      <p:sp>
        <p:nvSpPr>
          <p:cNvPr id="10" name="Text Placeholder 9">
            <a:extLst>
              <a:ext uri="{FF2B5EF4-FFF2-40B4-BE49-F238E27FC236}">
                <a16:creationId xmlns:a16="http://schemas.microsoft.com/office/drawing/2014/main" xmlns="" id="{6D972951-9088-4993-8DED-9DA3B6B08CF2}"/>
              </a:ext>
            </a:extLst>
          </p:cNvPr>
          <p:cNvSpPr>
            <a:spLocks noGrp="1"/>
          </p:cNvSpPr>
          <p:nvPr>
            <p:ph type="body" sz="quarter" idx="17" hasCustomPrompt="1"/>
          </p:nvPr>
        </p:nvSpPr>
        <p:spPr>
          <a:xfrm>
            <a:off x="8768283" y="2933764"/>
            <a:ext cx="3002400" cy="432000"/>
          </a:xfrm>
        </p:spPr>
        <p:txBody>
          <a:bodyPr/>
          <a:lstStyle>
            <a:lvl1pPr marL="0" indent="0" algn="l">
              <a:buNone/>
              <a:defRPr b="1">
                <a:latin typeface="+mj-lt"/>
              </a:defRPr>
            </a:lvl1pPr>
          </a:lstStyle>
          <a:p>
            <a:pPr lvl="0"/>
            <a:r>
              <a:rPr lang="en-US" noProof="0"/>
              <a:t>Bullet 2</a:t>
            </a:r>
          </a:p>
        </p:txBody>
      </p:sp>
      <p:sp>
        <p:nvSpPr>
          <p:cNvPr id="12" name="Text Placeholder 11">
            <a:extLst>
              <a:ext uri="{FF2B5EF4-FFF2-40B4-BE49-F238E27FC236}">
                <a16:creationId xmlns:a16="http://schemas.microsoft.com/office/drawing/2014/main" xmlns="" id="{48424FDD-507C-4199-BFC6-8BC01D8992B6}"/>
              </a:ext>
            </a:extLst>
          </p:cNvPr>
          <p:cNvSpPr>
            <a:spLocks noGrp="1"/>
          </p:cNvSpPr>
          <p:nvPr>
            <p:ph type="body" sz="quarter" idx="18" hasCustomPrompt="1"/>
          </p:nvPr>
        </p:nvSpPr>
        <p:spPr>
          <a:xfrm>
            <a:off x="8768283" y="4498400"/>
            <a:ext cx="3002400" cy="432000"/>
          </a:xfrm>
        </p:spPr>
        <p:txBody>
          <a:bodyPr/>
          <a:lstStyle>
            <a:lvl1pPr marL="0" indent="0" algn="l">
              <a:buNone/>
              <a:defRPr b="1">
                <a:latin typeface="+mj-lt"/>
              </a:defRPr>
            </a:lvl1pPr>
          </a:lstStyle>
          <a:p>
            <a:pPr lvl="0"/>
            <a:r>
              <a:rPr lang="en-US" noProof="0"/>
              <a:t>Bullet 3</a:t>
            </a:r>
          </a:p>
        </p:txBody>
      </p:sp>
      <p:sp>
        <p:nvSpPr>
          <p:cNvPr id="21" name="Text Placeholder 20">
            <a:extLst>
              <a:ext uri="{FF2B5EF4-FFF2-40B4-BE49-F238E27FC236}">
                <a16:creationId xmlns:a16="http://schemas.microsoft.com/office/drawing/2014/main" xmlns="" id="{DA4566DA-C848-4A27-BBC8-722932FFD7F6}"/>
              </a:ext>
            </a:extLst>
          </p:cNvPr>
          <p:cNvSpPr>
            <a:spLocks noGrp="1"/>
          </p:cNvSpPr>
          <p:nvPr>
            <p:ph type="body" sz="quarter" idx="21" hasCustomPrompt="1"/>
          </p:nvPr>
        </p:nvSpPr>
        <p:spPr>
          <a:xfrm>
            <a:off x="8768283" y="1975094"/>
            <a:ext cx="3002400" cy="720000"/>
          </a:xfrm>
        </p:spPr>
        <p:txBody>
          <a:bodyPr/>
          <a:lstStyle>
            <a:lvl1pPr marL="0" indent="0" algn="l">
              <a:buNone/>
              <a:defRPr sz="1600"/>
            </a:lvl1pPr>
          </a:lstStyle>
          <a:p>
            <a:pPr lvl="0"/>
            <a:r>
              <a:rPr lang="en-US" noProof="0"/>
              <a:t>Bullet Description</a:t>
            </a:r>
          </a:p>
        </p:txBody>
      </p:sp>
      <p:sp>
        <p:nvSpPr>
          <p:cNvPr id="51" name="Octagon 50">
            <a:extLst>
              <a:ext uri="{FF2B5EF4-FFF2-40B4-BE49-F238E27FC236}">
                <a16:creationId xmlns:a16="http://schemas.microsoft.com/office/drawing/2014/main" xmlns="" id="{758B0359-60B9-4D73-825D-ACE303A61C50}"/>
              </a:ext>
            </a:extLst>
          </p:cNvPr>
          <p:cNvSpPr/>
          <p:nvPr userDrawn="1"/>
        </p:nvSpPr>
        <p:spPr>
          <a:xfrm rot="1361022">
            <a:off x="11394972" y="6053793"/>
            <a:ext cx="634795" cy="634795"/>
          </a:xfrm>
          <a:prstGeom prst="octagon">
            <a:avLst/>
          </a:prstGeom>
          <a:noFill/>
          <a:ln w="3175">
            <a:solidFill>
              <a:schemeClr val="bg1">
                <a:lumMod val="8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2" name="Oval 51">
            <a:extLst>
              <a:ext uri="{FF2B5EF4-FFF2-40B4-BE49-F238E27FC236}">
                <a16:creationId xmlns:a16="http://schemas.microsoft.com/office/drawing/2014/main" xmlns="" id="{09921541-DECE-43BB-BF92-A4B5D5EE5469}"/>
              </a:ext>
            </a:extLst>
          </p:cNvPr>
          <p:cNvSpPr/>
          <p:nvPr userDrawn="1"/>
        </p:nvSpPr>
        <p:spPr>
          <a:xfrm>
            <a:off x="11533871" y="6185902"/>
            <a:ext cx="73515" cy="73515"/>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accent1"/>
              </a:solidFill>
            </a:endParaRPr>
          </a:p>
        </p:txBody>
      </p:sp>
      <p:sp>
        <p:nvSpPr>
          <p:cNvPr id="53" name="Oval 52">
            <a:extLst>
              <a:ext uri="{FF2B5EF4-FFF2-40B4-BE49-F238E27FC236}">
                <a16:creationId xmlns:a16="http://schemas.microsoft.com/office/drawing/2014/main" xmlns="" id="{83095B3B-1284-4E49-BE50-9C84BE7E58B6}"/>
              </a:ext>
            </a:extLst>
          </p:cNvPr>
          <p:cNvSpPr/>
          <p:nvPr userDrawn="1"/>
        </p:nvSpPr>
        <p:spPr>
          <a:xfrm>
            <a:off x="11892084" y="6561525"/>
            <a:ext cx="100439" cy="100439"/>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4" name="Oval 53">
            <a:extLst>
              <a:ext uri="{FF2B5EF4-FFF2-40B4-BE49-F238E27FC236}">
                <a16:creationId xmlns:a16="http://schemas.microsoft.com/office/drawing/2014/main" xmlns="" id="{7491DD10-64CD-40CA-A0BB-397696C0C168}"/>
              </a:ext>
            </a:extLst>
          </p:cNvPr>
          <p:cNvSpPr/>
          <p:nvPr userDrawn="1"/>
        </p:nvSpPr>
        <p:spPr>
          <a:xfrm>
            <a:off x="11342875" y="5990144"/>
            <a:ext cx="260512" cy="260512"/>
          </a:xfrm>
          <a:prstGeom prst="ellipse">
            <a:avLst/>
          </a:prstGeom>
          <a:no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accent1"/>
              </a:solidFill>
            </a:endParaRPr>
          </a:p>
        </p:txBody>
      </p:sp>
      <p:sp>
        <p:nvSpPr>
          <p:cNvPr id="55" name="Slide Number Placeholder 54">
            <a:extLst>
              <a:ext uri="{FF2B5EF4-FFF2-40B4-BE49-F238E27FC236}">
                <a16:creationId xmlns:a16="http://schemas.microsoft.com/office/drawing/2014/main" xmlns="" id="{8702E81C-40F0-489E-8339-0139157E6327}"/>
              </a:ext>
            </a:extLst>
          </p:cNvPr>
          <p:cNvSpPr>
            <a:spLocks noGrp="1"/>
          </p:cNvSpPr>
          <p:nvPr>
            <p:ph type="sldNum" sz="quarter" idx="26"/>
          </p:nvPr>
        </p:nvSpPr>
        <p:spPr/>
        <p:txBody>
          <a:bodyPr/>
          <a:lstStyle/>
          <a:p>
            <a:fld id="{19B51A1E-902D-48AF-9020-955120F399B6}" type="slidenum">
              <a:rPr lang="en-US" noProof="0" smtClean="0"/>
              <a:pPr/>
              <a:t>‹#›</a:t>
            </a:fld>
            <a:endParaRPr lang="en-US" noProof="0" dirty="0"/>
          </a:p>
        </p:txBody>
      </p:sp>
      <p:grpSp>
        <p:nvGrpSpPr>
          <p:cNvPr id="22" name="Group 21">
            <a:extLst>
              <a:ext uri="{FF2B5EF4-FFF2-40B4-BE49-F238E27FC236}">
                <a16:creationId xmlns:a16="http://schemas.microsoft.com/office/drawing/2014/main" xmlns="" id="{9089FAF0-BF60-4AB9-A62E-595008DC4646}"/>
              </a:ext>
            </a:extLst>
          </p:cNvPr>
          <p:cNvGrpSpPr/>
          <p:nvPr userDrawn="1"/>
        </p:nvGrpSpPr>
        <p:grpSpPr>
          <a:xfrm>
            <a:off x="1892000" y="2269752"/>
            <a:ext cx="3081180" cy="3011457"/>
            <a:chOff x="1892000" y="2269752"/>
            <a:chExt cx="3081180" cy="3011457"/>
          </a:xfrm>
        </p:grpSpPr>
        <p:sp>
          <p:nvSpPr>
            <p:cNvPr id="26" name="Freeform: Shape 13">
              <a:extLst>
                <a:ext uri="{FF2B5EF4-FFF2-40B4-BE49-F238E27FC236}">
                  <a16:creationId xmlns:a16="http://schemas.microsoft.com/office/drawing/2014/main" xmlns="" id="{ED7DCD52-0637-49D9-AD21-2DF94DD3E348}"/>
                </a:ext>
              </a:extLst>
            </p:cNvPr>
            <p:cNvSpPr/>
            <p:nvPr/>
          </p:nvSpPr>
          <p:spPr>
            <a:xfrm rot="4308689">
              <a:off x="2464728" y="2678543"/>
              <a:ext cx="1980696" cy="2066510"/>
            </a:xfrm>
            <a:custGeom>
              <a:avLst/>
              <a:gdLst>
                <a:gd name="connsiteX0" fmla="*/ 0 w 1980696"/>
                <a:gd name="connsiteY0" fmla="*/ 2066510 h 2066510"/>
                <a:gd name="connsiteX1" fmla="*/ 1138078 w 1980696"/>
                <a:gd name="connsiteY1" fmla="*/ 0 h 2066510"/>
                <a:gd name="connsiteX2" fmla="*/ 1980696 w 1980696"/>
                <a:gd name="connsiteY2" fmla="*/ 1530016 h 2066510"/>
                <a:gd name="connsiteX3" fmla="*/ 1459417 w 1980696"/>
                <a:gd name="connsiteY3" fmla="*/ 2066510 h 2066510"/>
              </a:gdLst>
              <a:ahLst/>
              <a:cxnLst>
                <a:cxn ang="0">
                  <a:pos x="connsiteX0" y="connsiteY0"/>
                </a:cxn>
                <a:cxn ang="0">
                  <a:pos x="connsiteX1" y="connsiteY1"/>
                </a:cxn>
                <a:cxn ang="0">
                  <a:pos x="connsiteX2" y="connsiteY2"/>
                </a:cxn>
                <a:cxn ang="0">
                  <a:pos x="connsiteX3" y="connsiteY3"/>
                </a:cxn>
              </a:cxnLst>
              <a:rect l="l" t="t" r="r" b="b"/>
              <a:pathLst>
                <a:path w="1980696" h="2066510">
                  <a:moveTo>
                    <a:pt x="0" y="2066510"/>
                  </a:moveTo>
                  <a:lnTo>
                    <a:pt x="1138078" y="0"/>
                  </a:lnTo>
                  <a:lnTo>
                    <a:pt x="1980696" y="1530016"/>
                  </a:lnTo>
                  <a:lnTo>
                    <a:pt x="1459417" y="2066510"/>
                  </a:ln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7" name="Freeform: Shape 26">
              <a:extLst>
                <a:ext uri="{FF2B5EF4-FFF2-40B4-BE49-F238E27FC236}">
                  <a16:creationId xmlns:a16="http://schemas.microsoft.com/office/drawing/2014/main" xmlns="" id="{E6863CC2-FBFD-47D7-AB8F-DB2367EABF92}"/>
                </a:ext>
              </a:extLst>
            </p:cNvPr>
            <p:cNvSpPr/>
            <p:nvPr/>
          </p:nvSpPr>
          <p:spPr>
            <a:xfrm rot="13830869">
              <a:off x="2730967" y="5004791"/>
              <a:ext cx="346713" cy="206124"/>
            </a:xfrm>
            <a:custGeom>
              <a:avLst/>
              <a:gdLst>
                <a:gd name="connsiteX0" fmla="*/ 346713 w 346713"/>
                <a:gd name="connsiteY0" fmla="*/ 206124 h 206124"/>
                <a:gd name="connsiteX1" fmla="*/ 0 w 346713"/>
                <a:gd name="connsiteY1" fmla="*/ 206124 h 206124"/>
                <a:gd name="connsiteX2" fmla="*/ 86666 w 346713"/>
                <a:gd name="connsiteY2" fmla="*/ 0 h 206124"/>
                <a:gd name="connsiteX3" fmla="*/ 346713 w 346713"/>
                <a:gd name="connsiteY3" fmla="*/ 206124 h 206124"/>
              </a:gdLst>
              <a:ahLst/>
              <a:cxnLst>
                <a:cxn ang="0">
                  <a:pos x="connsiteX0" y="connsiteY0"/>
                </a:cxn>
                <a:cxn ang="0">
                  <a:pos x="connsiteX1" y="connsiteY1"/>
                </a:cxn>
                <a:cxn ang="0">
                  <a:pos x="connsiteX2" y="connsiteY2"/>
                </a:cxn>
                <a:cxn ang="0">
                  <a:pos x="connsiteX3" y="connsiteY3"/>
                </a:cxn>
              </a:cxnLst>
              <a:rect l="l" t="t" r="r" b="b"/>
              <a:pathLst>
                <a:path w="346713" h="206124">
                  <a:moveTo>
                    <a:pt x="346713" y="206124"/>
                  </a:moveTo>
                  <a:lnTo>
                    <a:pt x="0" y="206124"/>
                  </a:lnTo>
                  <a:lnTo>
                    <a:pt x="86666" y="0"/>
                  </a:lnTo>
                  <a:lnTo>
                    <a:pt x="346713" y="206124"/>
                  </a:ln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8" name="Freeform: Shape 17">
              <a:extLst>
                <a:ext uri="{FF2B5EF4-FFF2-40B4-BE49-F238E27FC236}">
                  <a16:creationId xmlns:a16="http://schemas.microsoft.com/office/drawing/2014/main" xmlns="" id="{09ADFC5E-3BBA-404B-A496-A4035DF5E859}"/>
                </a:ext>
              </a:extLst>
            </p:cNvPr>
            <p:cNvSpPr/>
            <p:nvPr/>
          </p:nvSpPr>
          <p:spPr>
            <a:xfrm rot="12431080">
              <a:off x="2802151" y="4740752"/>
              <a:ext cx="710669" cy="335543"/>
            </a:xfrm>
            <a:custGeom>
              <a:avLst/>
              <a:gdLst>
                <a:gd name="connsiteX0" fmla="*/ 710669 w 710669"/>
                <a:gd name="connsiteY0" fmla="*/ 176660 h 335543"/>
                <a:gd name="connsiteX1" fmla="*/ 0 w 710669"/>
                <a:gd name="connsiteY1" fmla="*/ 335543 h 335543"/>
                <a:gd name="connsiteX2" fmla="*/ 141082 w 710669"/>
                <a:gd name="connsiteY2" fmla="*/ 0 h 335543"/>
                <a:gd name="connsiteX3" fmla="*/ 487795 w 710669"/>
                <a:gd name="connsiteY3" fmla="*/ 0 h 335543"/>
                <a:gd name="connsiteX4" fmla="*/ 710669 w 710669"/>
                <a:gd name="connsiteY4" fmla="*/ 176660 h 335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0669" h="335543">
                  <a:moveTo>
                    <a:pt x="710669" y="176660"/>
                  </a:moveTo>
                  <a:lnTo>
                    <a:pt x="0" y="335543"/>
                  </a:lnTo>
                  <a:lnTo>
                    <a:pt x="141082" y="0"/>
                  </a:lnTo>
                  <a:lnTo>
                    <a:pt x="487795" y="0"/>
                  </a:lnTo>
                  <a:lnTo>
                    <a:pt x="710669" y="176660"/>
                  </a:ln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9" name="Freeform: Shape 19">
              <a:extLst>
                <a:ext uri="{FF2B5EF4-FFF2-40B4-BE49-F238E27FC236}">
                  <a16:creationId xmlns:a16="http://schemas.microsoft.com/office/drawing/2014/main" xmlns="" id="{56E90DCD-03FB-4E9A-BD40-5269E9ACF1B1}"/>
                </a:ext>
              </a:extLst>
            </p:cNvPr>
            <p:cNvSpPr/>
            <p:nvPr/>
          </p:nvSpPr>
          <p:spPr>
            <a:xfrm rot="4308689">
              <a:off x="2058980" y="2102772"/>
              <a:ext cx="1246227" cy="1580187"/>
            </a:xfrm>
            <a:custGeom>
              <a:avLst/>
              <a:gdLst>
                <a:gd name="connsiteX0" fmla="*/ 0 w 1980696"/>
                <a:gd name="connsiteY0" fmla="*/ 2066510 h 2066510"/>
                <a:gd name="connsiteX1" fmla="*/ 1138078 w 1980696"/>
                <a:gd name="connsiteY1" fmla="*/ 0 h 2066510"/>
                <a:gd name="connsiteX2" fmla="*/ 1980696 w 1980696"/>
                <a:gd name="connsiteY2" fmla="*/ 1530016 h 2066510"/>
                <a:gd name="connsiteX3" fmla="*/ 1459417 w 1980696"/>
                <a:gd name="connsiteY3" fmla="*/ 2066510 h 2066510"/>
                <a:gd name="connsiteX0" fmla="*/ 0 w 1980696"/>
                <a:gd name="connsiteY0" fmla="*/ 1680311 h 1680311"/>
                <a:gd name="connsiteX1" fmla="*/ 1337031 w 1980696"/>
                <a:gd name="connsiteY1" fmla="*/ 0 h 1680311"/>
                <a:gd name="connsiteX2" fmla="*/ 1980696 w 1980696"/>
                <a:gd name="connsiteY2" fmla="*/ 1143817 h 1680311"/>
                <a:gd name="connsiteX3" fmla="*/ 1459417 w 1980696"/>
                <a:gd name="connsiteY3" fmla="*/ 1680311 h 1680311"/>
                <a:gd name="connsiteX4" fmla="*/ 0 w 1980696"/>
                <a:gd name="connsiteY4" fmla="*/ 1680311 h 1680311"/>
                <a:gd name="connsiteX0" fmla="*/ 0 w 1459417"/>
                <a:gd name="connsiteY0" fmla="*/ 1680311 h 1680311"/>
                <a:gd name="connsiteX1" fmla="*/ 1337031 w 1459417"/>
                <a:gd name="connsiteY1" fmla="*/ 0 h 1680311"/>
                <a:gd name="connsiteX2" fmla="*/ 1360698 w 1459417"/>
                <a:gd name="connsiteY2" fmla="*/ 208215 h 1680311"/>
                <a:gd name="connsiteX3" fmla="*/ 1459417 w 1459417"/>
                <a:gd name="connsiteY3" fmla="*/ 1680311 h 1680311"/>
                <a:gd name="connsiteX4" fmla="*/ 0 w 1459417"/>
                <a:gd name="connsiteY4" fmla="*/ 1680311 h 1680311"/>
                <a:gd name="connsiteX0" fmla="*/ 0 w 1360698"/>
                <a:gd name="connsiteY0" fmla="*/ 1680311 h 1688402"/>
                <a:gd name="connsiteX1" fmla="*/ 1337031 w 1360698"/>
                <a:gd name="connsiteY1" fmla="*/ 0 h 1688402"/>
                <a:gd name="connsiteX2" fmla="*/ 1360698 w 1360698"/>
                <a:gd name="connsiteY2" fmla="*/ 208215 h 1688402"/>
                <a:gd name="connsiteX3" fmla="*/ 278710 w 1360698"/>
                <a:gd name="connsiteY3" fmla="*/ 1688402 h 1688402"/>
                <a:gd name="connsiteX4" fmla="*/ 0 w 1360698"/>
                <a:gd name="connsiteY4" fmla="*/ 1680311 h 1688402"/>
                <a:gd name="connsiteX0" fmla="*/ 0 w 1360698"/>
                <a:gd name="connsiteY0" fmla="*/ 1680311 h 1698354"/>
                <a:gd name="connsiteX1" fmla="*/ 1337031 w 1360698"/>
                <a:gd name="connsiteY1" fmla="*/ 0 h 1698354"/>
                <a:gd name="connsiteX2" fmla="*/ 1360698 w 1360698"/>
                <a:gd name="connsiteY2" fmla="*/ 208215 h 1698354"/>
                <a:gd name="connsiteX3" fmla="*/ 415804 w 1360698"/>
                <a:gd name="connsiteY3" fmla="*/ 1698354 h 1698354"/>
                <a:gd name="connsiteX4" fmla="*/ 0 w 1360698"/>
                <a:gd name="connsiteY4" fmla="*/ 1680311 h 1698354"/>
                <a:gd name="connsiteX0" fmla="*/ 0 w 1360698"/>
                <a:gd name="connsiteY0" fmla="*/ 1556337 h 1574380"/>
                <a:gd name="connsiteX1" fmla="*/ 1226116 w 1360698"/>
                <a:gd name="connsiteY1" fmla="*/ 0 h 1574380"/>
                <a:gd name="connsiteX2" fmla="*/ 1360698 w 1360698"/>
                <a:gd name="connsiteY2" fmla="*/ 84241 h 1574380"/>
                <a:gd name="connsiteX3" fmla="*/ 415804 w 1360698"/>
                <a:gd name="connsiteY3" fmla="*/ 1574380 h 1574380"/>
                <a:gd name="connsiteX4" fmla="*/ 0 w 1360698"/>
                <a:gd name="connsiteY4" fmla="*/ 1556337 h 1574380"/>
                <a:gd name="connsiteX0" fmla="*/ 0 w 1303560"/>
                <a:gd name="connsiteY0" fmla="*/ 1556337 h 1574380"/>
                <a:gd name="connsiteX1" fmla="*/ 1226116 w 1303560"/>
                <a:gd name="connsiteY1" fmla="*/ 0 h 1574380"/>
                <a:gd name="connsiteX2" fmla="*/ 1303560 w 1303560"/>
                <a:gd name="connsiteY2" fmla="*/ 105569 h 1574380"/>
                <a:gd name="connsiteX3" fmla="*/ 415804 w 1303560"/>
                <a:gd name="connsiteY3" fmla="*/ 1574380 h 1574380"/>
                <a:gd name="connsiteX4" fmla="*/ 0 w 1303560"/>
                <a:gd name="connsiteY4" fmla="*/ 1556337 h 1574380"/>
                <a:gd name="connsiteX0" fmla="*/ 0 w 1246227"/>
                <a:gd name="connsiteY0" fmla="*/ 1580187 h 1580187"/>
                <a:gd name="connsiteX1" fmla="*/ 1168783 w 1246227"/>
                <a:gd name="connsiteY1" fmla="*/ 0 h 1580187"/>
                <a:gd name="connsiteX2" fmla="*/ 1246227 w 1246227"/>
                <a:gd name="connsiteY2" fmla="*/ 105569 h 1580187"/>
                <a:gd name="connsiteX3" fmla="*/ 358471 w 1246227"/>
                <a:gd name="connsiteY3" fmla="*/ 1574380 h 1580187"/>
                <a:gd name="connsiteX4" fmla="*/ 0 w 1246227"/>
                <a:gd name="connsiteY4" fmla="*/ 1580187 h 1580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6227" h="1580187">
                  <a:moveTo>
                    <a:pt x="0" y="1580187"/>
                  </a:moveTo>
                  <a:lnTo>
                    <a:pt x="1168783" y="0"/>
                  </a:lnTo>
                  <a:lnTo>
                    <a:pt x="1246227" y="105569"/>
                  </a:lnTo>
                  <a:lnTo>
                    <a:pt x="358471" y="1574380"/>
                  </a:lnTo>
                  <a:lnTo>
                    <a:pt x="0" y="1580187"/>
                  </a:ln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0" name="Freeform: Shape 23">
              <a:extLst>
                <a:ext uri="{FF2B5EF4-FFF2-40B4-BE49-F238E27FC236}">
                  <a16:creationId xmlns:a16="http://schemas.microsoft.com/office/drawing/2014/main" xmlns="" id="{529D90B1-BC17-4168-A297-1DF303FB3C48}"/>
                </a:ext>
              </a:extLst>
            </p:cNvPr>
            <p:cNvSpPr/>
            <p:nvPr/>
          </p:nvSpPr>
          <p:spPr>
            <a:xfrm rot="17193105">
              <a:off x="4648324" y="3873318"/>
              <a:ext cx="243160" cy="406553"/>
            </a:xfrm>
            <a:custGeom>
              <a:avLst/>
              <a:gdLst>
                <a:gd name="connsiteX0" fmla="*/ 243160 w 243160"/>
                <a:gd name="connsiteY0" fmla="*/ 342071 h 406553"/>
                <a:gd name="connsiteX1" fmla="*/ 156493 w 243160"/>
                <a:gd name="connsiteY1" fmla="*/ 406553 h 406553"/>
                <a:gd name="connsiteX2" fmla="*/ 0 w 243160"/>
                <a:gd name="connsiteY2" fmla="*/ 0 h 406553"/>
                <a:gd name="connsiteX3" fmla="*/ 243160 w 243160"/>
                <a:gd name="connsiteY3" fmla="*/ 342071 h 406553"/>
              </a:gdLst>
              <a:ahLst/>
              <a:cxnLst>
                <a:cxn ang="0">
                  <a:pos x="connsiteX0" y="connsiteY0"/>
                </a:cxn>
                <a:cxn ang="0">
                  <a:pos x="connsiteX1" y="connsiteY1"/>
                </a:cxn>
                <a:cxn ang="0">
                  <a:pos x="connsiteX2" y="connsiteY2"/>
                </a:cxn>
                <a:cxn ang="0">
                  <a:pos x="connsiteX3" y="connsiteY3"/>
                </a:cxn>
              </a:cxnLst>
              <a:rect l="l" t="t" r="r" b="b"/>
              <a:pathLst>
                <a:path w="243160" h="406553">
                  <a:moveTo>
                    <a:pt x="243160" y="342071"/>
                  </a:moveTo>
                  <a:lnTo>
                    <a:pt x="156493" y="406553"/>
                  </a:lnTo>
                  <a:lnTo>
                    <a:pt x="0" y="0"/>
                  </a:lnTo>
                  <a:lnTo>
                    <a:pt x="243160" y="342071"/>
                  </a:ln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1" name="Freeform: Shape 30">
              <a:extLst>
                <a:ext uri="{FF2B5EF4-FFF2-40B4-BE49-F238E27FC236}">
                  <a16:creationId xmlns:a16="http://schemas.microsoft.com/office/drawing/2014/main" xmlns="" id="{6C5DEA8E-5C03-42CC-987D-490297890048}"/>
                </a:ext>
              </a:extLst>
            </p:cNvPr>
            <p:cNvSpPr/>
            <p:nvPr/>
          </p:nvSpPr>
          <p:spPr>
            <a:xfrm rot="17193105">
              <a:off x="4152588" y="3654247"/>
              <a:ext cx="692798" cy="510610"/>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2" name="Freeform: Shape 28">
              <a:extLst>
                <a:ext uri="{FF2B5EF4-FFF2-40B4-BE49-F238E27FC236}">
                  <a16:creationId xmlns:a16="http://schemas.microsoft.com/office/drawing/2014/main" xmlns="" id="{404E048B-9C67-4EC0-82E9-DC9D4AEE9703}"/>
                </a:ext>
              </a:extLst>
            </p:cNvPr>
            <p:cNvSpPr/>
            <p:nvPr/>
          </p:nvSpPr>
          <p:spPr>
            <a:xfrm rot="4308689">
              <a:off x="3831248" y="2441608"/>
              <a:ext cx="648657" cy="777553"/>
            </a:xfrm>
            <a:custGeom>
              <a:avLst/>
              <a:gdLst>
                <a:gd name="connsiteX0" fmla="*/ 0 w 648657"/>
                <a:gd name="connsiteY0" fmla="*/ 777553 h 777553"/>
                <a:gd name="connsiteX1" fmla="*/ 255474 w 648657"/>
                <a:gd name="connsiteY1" fmla="*/ 0 h 777553"/>
                <a:gd name="connsiteX2" fmla="*/ 648657 w 648657"/>
                <a:gd name="connsiteY2" fmla="*/ 713937 h 777553"/>
                <a:gd name="connsiteX3" fmla="*/ 0 w 648657"/>
                <a:gd name="connsiteY3" fmla="*/ 777553 h 777553"/>
              </a:gdLst>
              <a:ahLst/>
              <a:cxnLst>
                <a:cxn ang="0">
                  <a:pos x="connsiteX0" y="connsiteY0"/>
                </a:cxn>
                <a:cxn ang="0">
                  <a:pos x="connsiteX1" y="connsiteY1"/>
                </a:cxn>
                <a:cxn ang="0">
                  <a:pos x="connsiteX2" y="connsiteY2"/>
                </a:cxn>
                <a:cxn ang="0">
                  <a:pos x="connsiteX3" y="connsiteY3"/>
                </a:cxn>
              </a:cxnLst>
              <a:rect l="l" t="t" r="r" b="b"/>
              <a:pathLst>
                <a:path w="648657" h="777553">
                  <a:moveTo>
                    <a:pt x="0" y="777553"/>
                  </a:moveTo>
                  <a:lnTo>
                    <a:pt x="255474" y="0"/>
                  </a:lnTo>
                  <a:lnTo>
                    <a:pt x="648657" y="713937"/>
                  </a:lnTo>
                  <a:lnTo>
                    <a:pt x="0" y="777553"/>
                  </a:ln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38" name="Picture Placeholder 3">
            <a:extLst>
              <a:ext uri="{FF2B5EF4-FFF2-40B4-BE49-F238E27FC236}">
                <a16:creationId xmlns:a16="http://schemas.microsoft.com/office/drawing/2014/main" xmlns="" id="{EC82E52C-5E33-5942-8474-7ED4354EC95D}"/>
              </a:ext>
            </a:extLst>
          </p:cNvPr>
          <p:cNvSpPr>
            <a:spLocks noGrp="1"/>
          </p:cNvSpPr>
          <p:nvPr>
            <p:ph type="pic" sz="quarter" idx="30"/>
          </p:nvPr>
        </p:nvSpPr>
        <p:spPr>
          <a:xfrm>
            <a:off x="7405874" y="4835817"/>
            <a:ext cx="691688" cy="691688"/>
          </a:xfrm>
        </p:spPr>
        <p:txBody>
          <a:bodyPr/>
          <a:lstStyle>
            <a:lvl1pPr marL="0" indent="0">
              <a:buNone/>
              <a:defRPr/>
            </a:lvl1pPr>
          </a:lstStyle>
          <a:p>
            <a:r>
              <a:rPr lang="en-US" noProof="0" smtClean="0"/>
              <a:t>Click icon to add picture</a:t>
            </a:r>
            <a:endParaRPr lang="en-US" noProof="0" dirty="0"/>
          </a:p>
        </p:txBody>
      </p:sp>
      <p:sp>
        <p:nvSpPr>
          <p:cNvPr id="39" name="Picture Placeholder 3">
            <a:extLst>
              <a:ext uri="{FF2B5EF4-FFF2-40B4-BE49-F238E27FC236}">
                <a16:creationId xmlns:a16="http://schemas.microsoft.com/office/drawing/2014/main" xmlns="" id="{07EC0147-5BE6-9248-BF42-BD99608F459C}"/>
              </a:ext>
            </a:extLst>
          </p:cNvPr>
          <p:cNvSpPr>
            <a:spLocks noGrp="1"/>
          </p:cNvSpPr>
          <p:nvPr>
            <p:ph type="pic" sz="quarter" idx="31"/>
          </p:nvPr>
        </p:nvSpPr>
        <p:spPr>
          <a:xfrm>
            <a:off x="7405874" y="3271181"/>
            <a:ext cx="691688" cy="691688"/>
          </a:xfrm>
        </p:spPr>
        <p:txBody>
          <a:bodyPr/>
          <a:lstStyle>
            <a:lvl1pPr marL="0" indent="0">
              <a:buNone/>
              <a:defRPr/>
            </a:lvl1pPr>
          </a:lstStyle>
          <a:p>
            <a:r>
              <a:rPr lang="en-US" noProof="0" smtClean="0"/>
              <a:t>Click icon to add picture</a:t>
            </a:r>
            <a:endParaRPr lang="en-US" noProof="0" dirty="0"/>
          </a:p>
        </p:txBody>
      </p:sp>
      <p:sp>
        <p:nvSpPr>
          <p:cNvPr id="40" name="Picture Placeholder 3">
            <a:extLst>
              <a:ext uri="{FF2B5EF4-FFF2-40B4-BE49-F238E27FC236}">
                <a16:creationId xmlns:a16="http://schemas.microsoft.com/office/drawing/2014/main" xmlns="" id="{2B8E1942-1472-BC49-A624-3A31190A69E1}"/>
              </a:ext>
            </a:extLst>
          </p:cNvPr>
          <p:cNvSpPr>
            <a:spLocks noGrp="1"/>
          </p:cNvSpPr>
          <p:nvPr>
            <p:ph type="pic" sz="quarter" idx="32"/>
          </p:nvPr>
        </p:nvSpPr>
        <p:spPr>
          <a:xfrm>
            <a:off x="7405874" y="1706545"/>
            <a:ext cx="691688" cy="691688"/>
          </a:xfrm>
        </p:spPr>
        <p:txBody>
          <a:bodyPr/>
          <a:lstStyle>
            <a:lvl1pPr marL="0" indent="0">
              <a:buNone/>
              <a:defRPr/>
            </a:lvl1pPr>
          </a:lstStyle>
          <a:p>
            <a:r>
              <a:rPr lang="en-US" noProof="0" smtClean="0"/>
              <a:t>Click icon to add picture</a:t>
            </a:r>
            <a:endParaRPr lang="en-US" noProof="0" dirty="0"/>
          </a:p>
        </p:txBody>
      </p:sp>
      <p:cxnSp>
        <p:nvCxnSpPr>
          <p:cNvPr id="36" name="Straight Connector 35" descr="First divider line on slide">
            <a:extLst>
              <a:ext uri="{FF2B5EF4-FFF2-40B4-BE49-F238E27FC236}">
                <a16:creationId xmlns:a16="http://schemas.microsoft.com/office/drawing/2014/main" xmlns="" id="{A140998F-B877-4BDC-843C-0071F5066380}"/>
              </a:ext>
              <a:ext uri="{C183D7F6-B498-43B3-948B-1728B52AA6E4}">
                <adec:decorative xmlns:adec="http://schemas.microsoft.com/office/drawing/2017/decorative" xmlns="" val="1"/>
              </a:ext>
            </a:extLst>
          </p:cNvPr>
          <p:cNvCxnSpPr>
            <a:cxnSpLocks/>
          </p:cNvCxnSpPr>
          <p:nvPr userDrawn="1"/>
        </p:nvCxnSpPr>
        <p:spPr>
          <a:xfrm flipH="1">
            <a:off x="8768283" y="2616579"/>
            <a:ext cx="2378687"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descr="Second divider line on slide">
            <a:extLst>
              <a:ext uri="{FF2B5EF4-FFF2-40B4-BE49-F238E27FC236}">
                <a16:creationId xmlns:a16="http://schemas.microsoft.com/office/drawing/2014/main" xmlns="" id="{2084D353-BE8A-4AAA-8BEC-B71CEE9DD7A1}"/>
              </a:ext>
              <a:ext uri="{C183D7F6-B498-43B3-948B-1728B52AA6E4}">
                <adec:decorative xmlns:adec="http://schemas.microsoft.com/office/drawing/2017/decorative" xmlns="" val="1"/>
              </a:ext>
            </a:extLst>
          </p:cNvPr>
          <p:cNvCxnSpPr>
            <a:cxnSpLocks/>
          </p:cNvCxnSpPr>
          <p:nvPr userDrawn="1"/>
        </p:nvCxnSpPr>
        <p:spPr>
          <a:xfrm flipH="1">
            <a:off x="8768283" y="4109914"/>
            <a:ext cx="2378687"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28219158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igital Product">
    <p:spTree>
      <p:nvGrpSpPr>
        <p:cNvPr id="1" name=""/>
        <p:cNvGrpSpPr/>
        <p:nvPr/>
      </p:nvGrpSpPr>
      <p:grpSpPr>
        <a:xfrm>
          <a:off x="0" y="0"/>
          <a:ext cx="0" cy="0"/>
          <a:chOff x="0" y="0"/>
          <a:chExt cx="0" cy="0"/>
        </a:xfrm>
      </p:grpSpPr>
      <p:sp>
        <p:nvSpPr>
          <p:cNvPr id="24" name="Freeform: Shape 23">
            <a:extLst>
              <a:ext uri="{FF2B5EF4-FFF2-40B4-BE49-F238E27FC236}">
                <a16:creationId xmlns:a16="http://schemas.microsoft.com/office/drawing/2014/main" xmlns="" id="{5F6D6B0F-FF8B-4D60-B712-A57904D5502C}"/>
              </a:ext>
            </a:extLst>
          </p:cNvPr>
          <p:cNvSpPr/>
          <p:nvPr userDrawn="1"/>
        </p:nvSpPr>
        <p:spPr>
          <a:xfrm rot="19260823">
            <a:off x="10216425" y="538864"/>
            <a:ext cx="467362" cy="344458"/>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5" name="Freeform: Shape 24">
            <a:extLst>
              <a:ext uri="{FF2B5EF4-FFF2-40B4-BE49-F238E27FC236}">
                <a16:creationId xmlns:a16="http://schemas.microsoft.com/office/drawing/2014/main" xmlns="" id="{FFF5FB50-33B5-4195-92D6-70891F240926}"/>
              </a:ext>
            </a:extLst>
          </p:cNvPr>
          <p:cNvSpPr/>
          <p:nvPr userDrawn="1"/>
        </p:nvSpPr>
        <p:spPr>
          <a:xfrm rot="20377627">
            <a:off x="10678141" y="849218"/>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6" name="Freeform: Shape 25">
            <a:extLst>
              <a:ext uri="{FF2B5EF4-FFF2-40B4-BE49-F238E27FC236}">
                <a16:creationId xmlns:a16="http://schemas.microsoft.com/office/drawing/2014/main" xmlns="" id="{EECD958F-56E9-4A3B-9C25-D5970592C848}"/>
              </a:ext>
            </a:extLst>
          </p:cNvPr>
          <p:cNvSpPr/>
          <p:nvPr userDrawn="1"/>
        </p:nvSpPr>
        <p:spPr>
          <a:xfrm rot="19260823">
            <a:off x="10717367" y="620572"/>
            <a:ext cx="250689" cy="18476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7" name="Freeform: Shape 26">
            <a:extLst>
              <a:ext uri="{FF2B5EF4-FFF2-40B4-BE49-F238E27FC236}">
                <a16:creationId xmlns:a16="http://schemas.microsoft.com/office/drawing/2014/main" xmlns="" id="{72F4FF18-9272-43AF-912E-B1CF8BF148D4}"/>
              </a:ext>
            </a:extLst>
          </p:cNvPr>
          <p:cNvSpPr/>
          <p:nvPr userDrawn="1"/>
        </p:nvSpPr>
        <p:spPr>
          <a:xfrm rot="19810388">
            <a:off x="11064926" y="781602"/>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8" name="Freeform: Shape 27">
            <a:extLst>
              <a:ext uri="{FF2B5EF4-FFF2-40B4-BE49-F238E27FC236}">
                <a16:creationId xmlns:a16="http://schemas.microsoft.com/office/drawing/2014/main" xmlns="" id="{AE9C7EB4-9E81-4394-8C2C-A54BBD15B51D}"/>
              </a:ext>
            </a:extLst>
          </p:cNvPr>
          <p:cNvSpPr/>
          <p:nvPr userDrawn="1"/>
        </p:nvSpPr>
        <p:spPr>
          <a:xfrm rot="18277851">
            <a:off x="11152527" y="382052"/>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9" name="Freeform: Shape 28">
            <a:extLst>
              <a:ext uri="{FF2B5EF4-FFF2-40B4-BE49-F238E27FC236}">
                <a16:creationId xmlns:a16="http://schemas.microsoft.com/office/drawing/2014/main" xmlns="" id="{FE681EC0-A139-4B14-89E8-F237CB63D4C9}"/>
              </a:ext>
            </a:extLst>
          </p:cNvPr>
          <p:cNvSpPr/>
          <p:nvPr userDrawn="1"/>
        </p:nvSpPr>
        <p:spPr>
          <a:xfrm rot="20761418">
            <a:off x="11545452" y="1030689"/>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0" name="Freeform: Shape 29">
            <a:extLst>
              <a:ext uri="{FF2B5EF4-FFF2-40B4-BE49-F238E27FC236}">
                <a16:creationId xmlns:a16="http://schemas.microsoft.com/office/drawing/2014/main" xmlns="" id="{87F87648-ABB4-4C97-BB6D-58342407E9DF}"/>
              </a:ext>
            </a:extLst>
          </p:cNvPr>
          <p:cNvSpPr/>
          <p:nvPr userDrawn="1"/>
        </p:nvSpPr>
        <p:spPr>
          <a:xfrm rot="17315293">
            <a:off x="11756248" y="247552"/>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1" name="Freeform: Shape 30">
            <a:extLst>
              <a:ext uri="{FF2B5EF4-FFF2-40B4-BE49-F238E27FC236}">
                <a16:creationId xmlns:a16="http://schemas.microsoft.com/office/drawing/2014/main" xmlns="" id="{0802EFEB-F4DF-4501-91AA-173B60EBBBAA}"/>
              </a:ext>
            </a:extLst>
          </p:cNvPr>
          <p:cNvSpPr/>
          <p:nvPr userDrawn="1"/>
        </p:nvSpPr>
        <p:spPr>
          <a:xfrm rot="20082236">
            <a:off x="11448108" y="631127"/>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2" name="Freeform: Shape 31">
            <a:extLst>
              <a:ext uri="{FF2B5EF4-FFF2-40B4-BE49-F238E27FC236}">
                <a16:creationId xmlns:a16="http://schemas.microsoft.com/office/drawing/2014/main" xmlns="" id="{109FE51D-8E02-4ED7-862B-5CF838F7F77F}"/>
              </a:ext>
            </a:extLst>
          </p:cNvPr>
          <p:cNvSpPr/>
          <p:nvPr userDrawn="1"/>
        </p:nvSpPr>
        <p:spPr>
          <a:xfrm rot="19879732">
            <a:off x="11668879" y="824433"/>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3" name="Freeform: Shape 32">
            <a:extLst>
              <a:ext uri="{FF2B5EF4-FFF2-40B4-BE49-F238E27FC236}">
                <a16:creationId xmlns:a16="http://schemas.microsoft.com/office/drawing/2014/main" xmlns="" id="{4ECB9E40-5923-4571-9C8E-D7412C1283B2}"/>
              </a:ext>
            </a:extLst>
          </p:cNvPr>
          <p:cNvSpPr/>
          <p:nvPr userDrawn="1"/>
        </p:nvSpPr>
        <p:spPr>
          <a:xfrm rot="328041">
            <a:off x="10094502" y="901548"/>
            <a:ext cx="579699" cy="606799"/>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4" name="Freeform: Shape 33">
            <a:extLst>
              <a:ext uri="{FF2B5EF4-FFF2-40B4-BE49-F238E27FC236}">
                <a16:creationId xmlns:a16="http://schemas.microsoft.com/office/drawing/2014/main" xmlns="" id="{E46052C9-826B-47AC-9F6B-3078D4F43748}"/>
              </a:ext>
            </a:extLst>
          </p:cNvPr>
          <p:cNvSpPr/>
          <p:nvPr userDrawn="1"/>
        </p:nvSpPr>
        <p:spPr>
          <a:xfrm>
            <a:off x="10871770" y="1202556"/>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5" name="Freeform: Shape 34">
            <a:extLst>
              <a:ext uri="{FF2B5EF4-FFF2-40B4-BE49-F238E27FC236}">
                <a16:creationId xmlns:a16="http://schemas.microsoft.com/office/drawing/2014/main" xmlns="" id="{0C3867F5-4C6F-48BE-9DFF-9046D1FE6771}"/>
              </a:ext>
            </a:extLst>
          </p:cNvPr>
          <p:cNvSpPr/>
          <p:nvPr userDrawn="1"/>
        </p:nvSpPr>
        <p:spPr>
          <a:xfrm rot="20761418">
            <a:off x="11512604" y="1484835"/>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6" name="Freeform: Shape 35">
            <a:extLst>
              <a:ext uri="{FF2B5EF4-FFF2-40B4-BE49-F238E27FC236}">
                <a16:creationId xmlns:a16="http://schemas.microsoft.com/office/drawing/2014/main" xmlns="" id="{7B0CB40F-9E6F-457D-9C1F-9769BC3AE13E}"/>
              </a:ext>
            </a:extLst>
          </p:cNvPr>
          <p:cNvSpPr/>
          <p:nvPr userDrawn="1"/>
        </p:nvSpPr>
        <p:spPr>
          <a:xfrm rot="1160487">
            <a:off x="10291662" y="1614015"/>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7" name="Freeform: Shape 36">
            <a:extLst>
              <a:ext uri="{FF2B5EF4-FFF2-40B4-BE49-F238E27FC236}">
                <a16:creationId xmlns:a16="http://schemas.microsoft.com/office/drawing/2014/main" xmlns="" id="{0FCD03E7-2128-4C04-A914-409506646A76}"/>
              </a:ext>
            </a:extLst>
          </p:cNvPr>
          <p:cNvSpPr/>
          <p:nvPr userDrawn="1"/>
        </p:nvSpPr>
        <p:spPr>
          <a:xfrm rot="803026">
            <a:off x="11586107" y="2015428"/>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43" name="Group 42">
            <a:extLst>
              <a:ext uri="{FF2B5EF4-FFF2-40B4-BE49-F238E27FC236}">
                <a16:creationId xmlns:a16="http://schemas.microsoft.com/office/drawing/2014/main" xmlns="" id="{0725BC56-C7B6-400F-80F9-3F968E2CAE0E}"/>
              </a:ext>
            </a:extLst>
          </p:cNvPr>
          <p:cNvGrpSpPr/>
          <p:nvPr userDrawn="1"/>
        </p:nvGrpSpPr>
        <p:grpSpPr>
          <a:xfrm>
            <a:off x="3383603" y="1013721"/>
            <a:ext cx="7749965" cy="5100743"/>
            <a:chOff x="510812" y="938373"/>
            <a:chExt cx="8073393" cy="5313612"/>
          </a:xfrm>
        </p:grpSpPr>
        <p:sp>
          <p:nvSpPr>
            <p:cNvPr id="44" name="Rounded Rectangle 15">
              <a:extLst>
                <a:ext uri="{FF2B5EF4-FFF2-40B4-BE49-F238E27FC236}">
                  <a16:creationId xmlns:a16="http://schemas.microsoft.com/office/drawing/2014/main" xmlns="" id="{1EC806EC-A1B2-4893-9504-1D7FFE8E238F}"/>
                </a:ext>
              </a:extLst>
            </p:cNvPr>
            <p:cNvSpPr/>
            <p:nvPr/>
          </p:nvSpPr>
          <p:spPr>
            <a:xfrm>
              <a:off x="877709" y="938373"/>
              <a:ext cx="7339600" cy="5234482"/>
            </a:xfrm>
            <a:prstGeom prst="round2SameRect">
              <a:avLst>
                <a:gd name="adj1" fmla="val 5601"/>
                <a:gd name="adj2" fmla="val 0"/>
              </a:avLst>
            </a:prstGeom>
            <a:solidFill>
              <a:schemeClr val="bg1">
                <a:lumMod val="85000"/>
              </a:schemeClr>
            </a:solidFill>
            <a:ln w="3175">
              <a:no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noProof="0" dirty="0"/>
            </a:p>
          </p:txBody>
        </p:sp>
        <p:sp>
          <p:nvSpPr>
            <p:cNvPr id="45" name="Rounded Rectangle 15">
              <a:extLst>
                <a:ext uri="{FF2B5EF4-FFF2-40B4-BE49-F238E27FC236}">
                  <a16:creationId xmlns:a16="http://schemas.microsoft.com/office/drawing/2014/main" xmlns="" id="{535A1B12-6F16-41A0-A6B1-4AD0CCB5A081}"/>
                </a:ext>
              </a:extLst>
            </p:cNvPr>
            <p:cNvSpPr/>
            <p:nvPr/>
          </p:nvSpPr>
          <p:spPr>
            <a:xfrm>
              <a:off x="930758" y="995668"/>
              <a:ext cx="7233502" cy="5177187"/>
            </a:xfrm>
            <a:prstGeom prst="round2SameRect">
              <a:avLst>
                <a:gd name="adj1" fmla="val 4499"/>
                <a:gd name="adj2" fmla="val 0"/>
              </a:avLst>
            </a:prstGeom>
            <a:solidFill>
              <a:schemeClr val="bg1"/>
            </a:solidFill>
            <a:ln w="3175">
              <a:solidFill>
                <a:schemeClr val="accent1"/>
              </a:solid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6" name="Rectangle: Rounded Corners 45">
              <a:extLst>
                <a:ext uri="{FF2B5EF4-FFF2-40B4-BE49-F238E27FC236}">
                  <a16:creationId xmlns:a16="http://schemas.microsoft.com/office/drawing/2014/main" xmlns="" id="{379B244F-CF81-4500-A78E-495ABA6828BA}"/>
                </a:ext>
              </a:extLst>
            </p:cNvPr>
            <p:cNvSpPr/>
            <p:nvPr/>
          </p:nvSpPr>
          <p:spPr>
            <a:xfrm rot="16200000">
              <a:off x="2264894" y="295974"/>
              <a:ext cx="4565229" cy="6599909"/>
            </a:xfrm>
            <a:prstGeom prst="roundRect">
              <a:avLst>
                <a:gd name="adj" fmla="val 1476"/>
              </a:avLst>
            </a:prstGeom>
            <a:solidFill>
              <a:schemeClr val="bg1"/>
            </a:solidFill>
            <a:ln w="31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7" name="Rounded Rectangle 15">
              <a:extLst>
                <a:ext uri="{FF2B5EF4-FFF2-40B4-BE49-F238E27FC236}">
                  <a16:creationId xmlns:a16="http://schemas.microsoft.com/office/drawing/2014/main" xmlns="" id="{EE88F157-E260-486F-937E-C18428699861}"/>
                </a:ext>
              </a:extLst>
            </p:cNvPr>
            <p:cNvSpPr/>
            <p:nvPr/>
          </p:nvSpPr>
          <p:spPr>
            <a:xfrm rot="10800000">
              <a:off x="510812" y="5998253"/>
              <a:ext cx="8073393" cy="248975"/>
            </a:xfrm>
            <a:prstGeom prst="round2SameRect">
              <a:avLst>
                <a:gd name="adj1" fmla="val 50000"/>
                <a:gd name="adj2" fmla="val 0"/>
              </a:avLst>
            </a:prstGeom>
            <a:solidFill>
              <a:schemeClr val="bg1"/>
            </a:solidFill>
            <a:ln w="3175">
              <a:solidFill>
                <a:schemeClr val="accent1"/>
              </a:solid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8" name="Rounded Rectangle 15">
              <a:extLst>
                <a:ext uri="{FF2B5EF4-FFF2-40B4-BE49-F238E27FC236}">
                  <a16:creationId xmlns:a16="http://schemas.microsoft.com/office/drawing/2014/main" xmlns="" id="{F736AFAF-44AD-47CE-A63B-210102A4BF0B}"/>
                </a:ext>
              </a:extLst>
            </p:cNvPr>
            <p:cNvSpPr/>
            <p:nvPr userDrawn="1"/>
          </p:nvSpPr>
          <p:spPr>
            <a:xfrm>
              <a:off x="3668019" y="6206338"/>
              <a:ext cx="1758981" cy="45647"/>
            </a:xfrm>
            <a:prstGeom prst="round2SameRect">
              <a:avLst>
                <a:gd name="adj1" fmla="val 50000"/>
                <a:gd name="adj2" fmla="val 0"/>
              </a:avLst>
            </a:prstGeom>
            <a:gradFill>
              <a:gsLst>
                <a:gs pos="0">
                  <a:schemeClr val="tx1">
                    <a:alpha val="0"/>
                  </a:schemeClr>
                </a:gs>
                <a:gs pos="100000">
                  <a:schemeClr val="tx1">
                    <a:alpha val="31000"/>
                  </a:schemeClr>
                </a:gs>
              </a:gsLst>
              <a:lin ang="16200000" scaled="0"/>
            </a:gradFill>
            <a:ln w="3175">
              <a:no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noProof="0" dirty="0"/>
            </a:p>
          </p:txBody>
        </p:sp>
        <p:sp>
          <p:nvSpPr>
            <p:cNvPr id="49" name="Oval 48">
              <a:extLst>
                <a:ext uri="{FF2B5EF4-FFF2-40B4-BE49-F238E27FC236}">
                  <a16:creationId xmlns:a16="http://schemas.microsoft.com/office/drawing/2014/main" xmlns="" id="{A4F6457E-3660-4E80-82BC-8894D701DEE9}"/>
                </a:ext>
              </a:extLst>
            </p:cNvPr>
            <p:cNvSpPr/>
            <p:nvPr/>
          </p:nvSpPr>
          <p:spPr>
            <a:xfrm rot="16200000">
              <a:off x="4660498" y="1119143"/>
              <a:ext cx="48680" cy="48680"/>
            </a:xfrm>
            <a:prstGeom prst="ellipse">
              <a:avLst/>
            </a:prstGeom>
            <a:solidFill>
              <a:schemeClr val="bg1">
                <a:lumMod val="85000"/>
              </a:schemeClr>
            </a:solidFill>
            <a:ln w="0">
              <a:no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noProof="0" dirty="0"/>
            </a:p>
          </p:txBody>
        </p:sp>
        <p:sp>
          <p:nvSpPr>
            <p:cNvPr id="50" name="Oval 49">
              <a:extLst>
                <a:ext uri="{FF2B5EF4-FFF2-40B4-BE49-F238E27FC236}">
                  <a16:creationId xmlns:a16="http://schemas.microsoft.com/office/drawing/2014/main" xmlns="" id="{88230416-7E55-4CB0-9548-491BA471E9E8}"/>
                </a:ext>
              </a:extLst>
            </p:cNvPr>
            <p:cNvSpPr/>
            <p:nvPr/>
          </p:nvSpPr>
          <p:spPr>
            <a:xfrm rot="16200000">
              <a:off x="4505961" y="1106017"/>
              <a:ext cx="83096" cy="83096"/>
            </a:xfrm>
            <a:prstGeom prst="ellipse">
              <a:avLst/>
            </a:prstGeom>
            <a:solidFill>
              <a:schemeClr val="bg1">
                <a:lumMod val="85000"/>
              </a:schemeClr>
            </a:solidFill>
            <a:ln w="3175">
              <a:no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noProof="0" dirty="0"/>
            </a:p>
          </p:txBody>
        </p:sp>
        <p:sp>
          <p:nvSpPr>
            <p:cNvPr id="51" name="Oval 50">
              <a:extLst>
                <a:ext uri="{FF2B5EF4-FFF2-40B4-BE49-F238E27FC236}">
                  <a16:creationId xmlns:a16="http://schemas.microsoft.com/office/drawing/2014/main" xmlns="" id="{FE3C1810-AD4F-4393-928E-CFA8053A2CC2}"/>
                </a:ext>
              </a:extLst>
            </p:cNvPr>
            <p:cNvSpPr/>
            <p:nvPr/>
          </p:nvSpPr>
          <p:spPr>
            <a:xfrm rot="16200000">
              <a:off x="4524686" y="1124741"/>
              <a:ext cx="45647" cy="45647"/>
            </a:xfrm>
            <a:prstGeom prst="ellipse">
              <a:avLst/>
            </a:prstGeom>
            <a:solidFill>
              <a:schemeClr val="bg1">
                <a:lumMod val="85000"/>
              </a:schemeClr>
            </a:solidFill>
            <a:ln w="3175">
              <a:no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noProof="0" dirty="0"/>
            </a:p>
          </p:txBody>
        </p:sp>
      </p:grpSp>
      <p:sp>
        <p:nvSpPr>
          <p:cNvPr id="3" name="Content Placeholder 2">
            <a:extLst>
              <a:ext uri="{FF2B5EF4-FFF2-40B4-BE49-F238E27FC236}">
                <a16:creationId xmlns:a16="http://schemas.microsoft.com/office/drawing/2014/main" xmlns="" id="{B1948E38-8FB0-4E51-A01C-C88794372E50}"/>
              </a:ext>
            </a:extLst>
          </p:cNvPr>
          <p:cNvSpPr>
            <a:spLocks noGrp="1"/>
          </p:cNvSpPr>
          <p:nvPr>
            <p:ph idx="1" hasCustomPrompt="1"/>
          </p:nvPr>
        </p:nvSpPr>
        <p:spPr>
          <a:xfrm>
            <a:off x="432000" y="1152000"/>
            <a:ext cx="2951603" cy="2196235"/>
          </a:xfrm>
        </p:spPr>
        <p:txBody>
          <a:bodyPr anchor="b"/>
          <a:lstStyle>
            <a:lvl1pPr marL="0" indent="0">
              <a:buNone/>
              <a:defRPr sz="2800">
                <a:solidFill>
                  <a:schemeClr val="tx1">
                    <a:lumMod val="75000"/>
                    <a:lumOff val="25000"/>
                  </a:schemeClr>
                </a:solidFill>
              </a:defRPr>
            </a:lvl1pPr>
            <a:lvl2pPr marL="266700" indent="0">
              <a:buNone/>
              <a:defRPr sz="2400">
                <a:solidFill>
                  <a:schemeClr val="tx1">
                    <a:lumMod val="75000"/>
                    <a:lumOff val="25000"/>
                  </a:schemeClr>
                </a:solidFill>
              </a:defRPr>
            </a:lvl2pPr>
            <a:lvl3pPr marL="542925" indent="0">
              <a:buNone/>
              <a:defRPr sz="2000">
                <a:solidFill>
                  <a:schemeClr val="tx1">
                    <a:lumMod val="75000"/>
                    <a:lumOff val="25000"/>
                  </a:schemeClr>
                </a:solidFill>
              </a:defRPr>
            </a:lvl3pPr>
            <a:lvl4pPr marL="809625" indent="0">
              <a:buNone/>
              <a:defRPr sz="2000">
                <a:solidFill>
                  <a:schemeClr val="tx1">
                    <a:lumMod val="75000"/>
                    <a:lumOff val="25000"/>
                  </a:schemeClr>
                </a:solidFill>
              </a:defRPr>
            </a:lvl4pPr>
            <a:lvl5pPr marL="1076325" indent="0">
              <a:buNone/>
              <a:defRPr sz="2000">
                <a:solidFill>
                  <a:schemeClr val="tx1">
                    <a:lumMod val="75000"/>
                    <a:lumOff val="25000"/>
                  </a:schemeClr>
                </a:solidFill>
              </a:defRPr>
            </a:lvl5pPr>
          </a:lstStyle>
          <a:p>
            <a:pPr lvl="0"/>
            <a:r>
              <a:rPr lang="en-US" noProof="0"/>
              <a:t>Emphasized text can go here</a:t>
            </a:r>
          </a:p>
        </p:txBody>
      </p:sp>
      <p:sp>
        <p:nvSpPr>
          <p:cNvPr id="2" name="Title 1">
            <a:extLst>
              <a:ext uri="{FF2B5EF4-FFF2-40B4-BE49-F238E27FC236}">
                <a16:creationId xmlns:a16="http://schemas.microsoft.com/office/drawing/2014/main" xmlns="" id="{5CFF4C50-933F-41F9-AD11-BD02410AA7D5}"/>
              </a:ext>
            </a:extLst>
          </p:cNvPr>
          <p:cNvSpPr>
            <a:spLocks noGrp="1"/>
          </p:cNvSpPr>
          <p:nvPr>
            <p:ph type="title"/>
          </p:nvPr>
        </p:nvSpPr>
        <p:spPr/>
        <p:txBody>
          <a:bodyPr/>
          <a:lstStyle>
            <a:lvl1pPr>
              <a:defRPr>
                <a:solidFill>
                  <a:schemeClr val="tx1">
                    <a:lumMod val="75000"/>
                    <a:lumOff val="25000"/>
                  </a:schemeClr>
                </a:solidFill>
              </a:defRPr>
            </a:lvl1pPr>
          </a:lstStyle>
          <a:p>
            <a:r>
              <a:rPr lang="en-US" noProof="0" smtClean="0"/>
              <a:t>Click to edit Master title style</a:t>
            </a:r>
            <a:endParaRPr lang="en-US" noProof="0"/>
          </a:p>
        </p:txBody>
      </p:sp>
      <p:sp>
        <p:nvSpPr>
          <p:cNvPr id="7" name="Footer Placeholder 6">
            <a:extLst>
              <a:ext uri="{FF2B5EF4-FFF2-40B4-BE49-F238E27FC236}">
                <a16:creationId xmlns:a16="http://schemas.microsoft.com/office/drawing/2014/main" xmlns="" id="{19F419B1-164A-4B7A-BBEC-47B6151ECB05}"/>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8" name="Slide Number Placeholder 7">
            <a:extLst>
              <a:ext uri="{FF2B5EF4-FFF2-40B4-BE49-F238E27FC236}">
                <a16:creationId xmlns:a16="http://schemas.microsoft.com/office/drawing/2014/main" xmlns="" id="{86E99B1E-D08C-46BA-9D27-9ED02F4C9B6C}"/>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5" name="Picture Placeholder 4">
            <a:extLst>
              <a:ext uri="{FF2B5EF4-FFF2-40B4-BE49-F238E27FC236}">
                <a16:creationId xmlns:a16="http://schemas.microsoft.com/office/drawing/2014/main" xmlns="" id="{8C1EA41E-F6C4-484F-95E9-42978FF21625}"/>
              </a:ext>
            </a:extLst>
          </p:cNvPr>
          <p:cNvSpPr>
            <a:spLocks noGrp="1"/>
          </p:cNvSpPr>
          <p:nvPr>
            <p:ph type="pic" sz="quarter" idx="12" hasCustomPrompt="1"/>
          </p:nvPr>
        </p:nvSpPr>
        <p:spPr>
          <a:xfrm>
            <a:off x="4092796" y="1376357"/>
            <a:ext cx="6333545" cy="4379625"/>
          </a:xfrm>
          <a:prstGeom prst="roundRect">
            <a:avLst>
              <a:gd name="adj" fmla="val 1356"/>
            </a:avLst>
          </a:prstGeom>
          <a:solidFill>
            <a:schemeClr val="bg1">
              <a:lumMod val="95000"/>
            </a:schemeClr>
          </a:solidFill>
          <a:ln>
            <a:noFill/>
          </a:ln>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100" i="1">
                <a:latin typeface="Times New Roman" panose="02020603050405020304" pitchFamily="18" charset="0"/>
                <a:cs typeface="Times New Roman" panose="02020603050405020304" pitchFamily="18" charset="0"/>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noProof="0" dirty="0"/>
              <a:t>Insert or Drag and Drop Image Here</a:t>
            </a:r>
          </a:p>
        </p:txBody>
      </p:sp>
      <p:sp>
        <p:nvSpPr>
          <p:cNvPr id="9" name="Text Placeholder 8">
            <a:extLst>
              <a:ext uri="{FF2B5EF4-FFF2-40B4-BE49-F238E27FC236}">
                <a16:creationId xmlns:a16="http://schemas.microsoft.com/office/drawing/2014/main" xmlns="" id="{35FD3B7C-17C6-4327-986C-A8A6D6EC1B52}"/>
              </a:ext>
            </a:extLst>
          </p:cNvPr>
          <p:cNvSpPr>
            <a:spLocks noGrp="1"/>
          </p:cNvSpPr>
          <p:nvPr>
            <p:ph type="body" sz="quarter" idx="13"/>
          </p:nvPr>
        </p:nvSpPr>
        <p:spPr>
          <a:xfrm>
            <a:off x="431800" y="3509766"/>
            <a:ext cx="2951163" cy="2322709"/>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Tree>
    <p:extLst>
      <p:ext uri="{BB962C8B-B14F-4D97-AF65-F5344CB8AC3E}">
        <p14:creationId xmlns:p14="http://schemas.microsoft.com/office/powerpoint/2010/main" xmlns="" val="333628645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3 Column Image Bullets">
    <p:spTree>
      <p:nvGrpSpPr>
        <p:cNvPr id="1" name=""/>
        <p:cNvGrpSpPr/>
        <p:nvPr/>
      </p:nvGrpSpPr>
      <p:grpSpPr>
        <a:xfrm>
          <a:off x="0" y="0"/>
          <a:ext cx="0" cy="0"/>
          <a:chOff x="0" y="0"/>
          <a:chExt cx="0" cy="0"/>
        </a:xfrm>
      </p:grpSpPr>
      <p:sp>
        <p:nvSpPr>
          <p:cNvPr id="18" name="Oval 17">
            <a:extLst>
              <a:ext uri="{FF2B5EF4-FFF2-40B4-BE49-F238E27FC236}">
                <a16:creationId xmlns:a16="http://schemas.microsoft.com/office/drawing/2014/main" xmlns="" id="{139FC94F-AE30-1048-843A-295FA302AC56}"/>
              </a:ext>
            </a:extLst>
          </p:cNvPr>
          <p:cNvSpPr>
            <a:spLocks noChangeAspect="1"/>
          </p:cNvSpPr>
          <p:nvPr userDrawn="1"/>
        </p:nvSpPr>
        <p:spPr>
          <a:xfrm>
            <a:off x="8294151" y="2030748"/>
            <a:ext cx="1508760" cy="150876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Oval 16">
            <a:extLst>
              <a:ext uri="{FF2B5EF4-FFF2-40B4-BE49-F238E27FC236}">
                <a16:creationId xmlns:a16="http://schemas.microsoft.com/office/drawing/2014/main" xmlns="" id="{A037F3B8-BD34-EA4F-A1C0-4006B373159E}"/>
              </a:ext>
            </a:extLst>
          </p:cNvPr>
          <p:cNvSpPr>
            <a:spLocks noChangeAspect="1"/>
          </p:cNvSpPr>
          <p:nvPr userDrawn="1"/>
        </p:nvSpPr>
        <p:spPr>
          <a:xfrm>
            <a:off x="5345060" y="2030748"/>
            <a:ext cx="1508760" cy="150876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Oval 18">
            <a:extLst>
              <a:ext uri="{FF2B5EF4-FFF2-40B4-BE49-F238E27FC236}">
                <a16:creationId xmlns:a16="http://schemas.microsoft.com/office/drawing/2014/main" xmlns="" id="{8A1CF33D-645D-E940-8FF4-6178A32A19A2}"/>
              </a:ext>
            </a:extLst>
          </p:cNvPr>
          <p:cNvSpPr>
            <a:spLocks noChangeAspect="1"/>
          </p:cNvSpPr>
          <p:nvPr userDrawn="1"/>
        </p:nvSpPr>
        <p:spPr>
          <a:xfrm>
            <a:off x="2398763" y="2030748"/>
            <a:ext cx="1508760" cy="150876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xmlns="" id="{5CFF4C50-933F-41F9-AD11-BD02410AA7D5}"/>
              </a:ext>
            </a:extLst>
          </p:cNvPr>
          <p:cNvSpPr>
            <a:spLocks noGrp="1"/>
          </p:cNvSpPr>
          <p:nvPr>
            <p:ph type="title"/>
          </p:nvPr>
        </p:nvSpPr>
        <p:spPr>
          <a:xfrm>
            <a:off x="432000" y="432000"/>
            <a:ext cx="11340000" cy="432000"/>
          </a:xfrm>
        </p:spPr>
        <p:txBody>
          <a:bodyPr/>
          <a:lstStyle>
            <a:lvl1pPr>
              <a:defRPr>
                <a:solidFill>
                  <a:schemeClr val="tx1">
                    <a:lumMod val="75000"/>
                    <a:lumOff val="25000"/>
                  </a:schemeClr>
                </a:solidFill>
              </a:defRPr>
            </a:lvl1pPr>
          </a:lstStyle>
          <a:p>
            <a:r>
              <a:rPr lang="en-US" noProof="0" smtClean="0"/>
              <a:t>Click to edit Master title style</a:t>
            </a:r>
            <a:endParaRPr lang="en-US" noProof="0"/>
          </a:p>
        </p:txBody>
      </p:sp>
      <p:sp>
        <p:nvSpPr>
          <p:cNvPr id="7" name="Footer Placeholder 6">
            <a:extLst>
              <a:ext uri="{FF2B5EF4-FFF2-40B4-BE49-F238E27FC236}">
                <a16:creationId xmlns:a16="http://schemas.microsoft.com/office/drawing/2014/main" xmlns="" id="{19F419B1-164A-4B7A-BBEC-47B6151ECB05}"/>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8" name="Slide Number Placeholder 7">
            <a:extLst>
              <a:ext uri="{FF2B5EF4-FFF2-40B4-BE49-F238E27FC236}">
                <a16:creationId xmlns:a16="http://schemas.microsoft.com/office/drawing/2014/main" xmlns="" id="{86E99B1E-D08C-46BA-9D27-9ED02F4C9B6C}"/>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5" name="Text Placeholder 4">
            <a:extLst>
              <a:ext uri="{FF2B5EF4-FFF2-40B4-BE49-F238E27FC236}">
                <a16:creationId xmlns:a16="http://schemas.microsoft.com/office/drawing/2014/main" xmlns="" id="{1F5B3657-F2AE-455A-BF81-1A0C2ACECD20}"/>
              </a:ext>
            </a:extLst>
          </p:cNvPr>
          <p:cNvSpPr>
            <a:spLocks noGrp="1"/>
          </p:cNvSpPr>
          <p:nvPr>
            <p:ph type="body" sz="quarter" idx="12" hasCustomPrompt="1"/>
          </p:nvPr>
        </p:nvSpPr>
        <p:spPr>
          <a:xfrm>
            <a:off x="2071452" y="4688112"/>
            <a:ext cx="2160588" cy="900000"/>
          </a:xfrm>
        </p:spPr>
        <p:txBody>
          <a:bodyPr/>
          <a:lstStyle>
            <a:lvl1pPr marL="0" indent="0" algn="ctr">
              <a:buNone/>
              <a:defRPr sz="1600"/>
            </a:lvl1pPr>
          </a:lstStyle>
          <a:p>
            <a:pPr lvl="0"/>
            <a:r>
              <a:rPr lang="en-US" noProof="0"/>
              <a:t>Bullet Description</a:t>
            </a:r>
          </a:p>
        </p:txBody>
      </p:sp>
      <p:sp>
        <p:nvSpPr>
          <p:cNvPr id="13" name="Text Placeholder 12">
            <a:extLst>
              <a:ext uri="{FF2B5EF4-FFF2-40B4-BE49-F238E27FC236}">
                <a16:creationId xmlns:a16="http://schemas.microsoft.com/office/drawing/2014/main" xmlns="" id="{6A983D98-E0AB-429A-9EC2-B50D4216D691}"/>
              </a:ext>
            </a:extLst>
          </p:cNvPr>
          <p:cNvSpPr>
            <a:spLocks noGrp="1"/>
          </p:cNvSpPr>
          <p:nvPr>
            <p:ph type="body" sz="quarter" idx="13" hasCustomPrompt="1"/>
          </p:nvPr>
        </p:nvSpPr>
        <p:spPr>
          <a:xfrm>
            <a:off x="5020543" y="4688112"/>
            <a:ext cx="2160588" cy="900000"/>
          </a:xfrm>
        </p:spPr>
        <p:txBody>
          <a:bodyPr/>
          <a:lstStyle>
            <a:lvl1pPr marL="0" indent="0" algn="ctr">
              <a:buNone/>
              <a:defRPr sz="1600"/>
            </a:lvl1pPr>
          </a:lstStyle>
          <a:p>
            <a:pPr lvl="0"/>
            <a:r>
              <a:rPr lang="en-US" noProof="0"/>
              <a:t>Bullet Description</a:t>
            </a:r>
          </a:p>
        </p:txBody>
      </p:sp>
      <p:sp>
        <p:nvSpPr>
          <p:cNvPr id="15" name="Text Placeholder 14">
            <a:extLst>
              <a:ext uri="{FF2B5EF4-FFF2-40B4-BE49-F238E27FC236}">
                <a16:creationId xmlns:a16="http://schemas.microsoft.com/office/drawing/2014/main" xmlns="" id="{755213BF-EF6D-45DC-A01B-DE6C2F23A6D2}"/>
              </a:ext>
            </a:extLst>
          </p:cNvPr>
          <p:cNvSpPr>
            <a:spLocks noGrp="1"/>
          </p:cNvSpPr>
          <p:nvPr>
            <p:ph type="body" sz="quarter" idx="14" hasCustomPrompt="1"/>
          </p:nvPr>
        </p:nvSpPr>
        <p:spPr>
          <a:xfrm>
            <a:off x="7969634" y="4683647"/>
            <a:ext cx="2160588" cy="900000"/>
          </a:xfrm>
        </p:spPr>
        <p:txBody>
          <a:bodyPr/>
          <a:lstStyle>
            <a:lvl1pPr marL="0" indent="0" algn="ctr">
              <a:buNone/>
              <a:defRPr sz="1600"/>
            </a:lvl1pPr>
          </a:lstStyle>
          <a:p>
            <a:pPr lvl="0"/>
            <a:r>
              <a:rPr lang="en-US" noProof="0"/>
              <a:t>Bullet Description</a:t>
            </a:r>
          </a:p>
        </p:txBody>
      </p:sp>
      <p:sp>
        <p:nvSpPr>
          <p:cNvPr id="10" name="Text Placeholder 9">
            <a:extLst>
              <a:ext uri="{FF2B5EF4-FFF2-40B4-BE49-F238E27FC236}">
                <a16:creationId xmlns:a16="http://schemas.microsoft.com/office/drawing/2014/main" xmlns="" id="{6D972951-9088-4993-8DED-9DA3B6B08CF2}"/>
              </a:ext>
            </a:extLst>
          </p:cNvPr>
          <p:cNvSpPr>
            <a:spLocks noGrp="1"/>
          </p:cNvSpPr>
          <p:nvPr>
            <p:ph type="body" sz="quarter" idx="17" hasCustomPrompt="1"/>
          </p:nvPr>
        </p:nvSpPr>
        <p:spPr>
          <a:xfrm>
            <a:off x="2071453" y="3926335"/>
            <a:ext cx="2160587" cy="504000"/>
          </a:xfrm>
        </p:spPr>
        <p:txBody>
          <a:bodyPr/>
          <a:lstStyle>
            <a:lvl1pPr marL="0" indent="0" algn="ctr">
              <a:buNone/>
              <a:defRPr b="1">
                <a:latin typeface="+mj-lt"/>
              </a:defRPr>
            </a:lvl1pPr>
          </a:lstStyle>
          <a:p>
            <a:pPr lvl="0"/>
            <a:r>
              <a:rPr lang="en-US" noProof="0"/>
              <a:t>Bullet 2</a:t>
            </a:r>
          </a:p>
        </p:txBody>
      </p:sp>
      <p:sp>
        <p:nvSpPr>
          <p:cNvPr id="12" name="Text Placeholder 11">
            <a:extLst>
              <a:ext uri="{FF2B5EF4-FFF2-40B4-BE49-F238E27FC236}">
                <a16:creationId xmlns:a16="http://schemas.microsoft.com/office/drawing/2014/main" xmlns="" id="{48424FDD-507C-4199-BFC6-8BC01D8992B6}"/>
              </a:ext>
            </a:extLst>
          </p:cNvPr>
          <p:cNvSpPr>
            <a:spLocks noGrp="1"/>
          </p:cNvSpPr>
          <p:nvPr>
            <p:ph type="body" sz="quarter" idx="18" hasCustomPrompt="1"/>
          </p:nvPr>
        </p:nvSpPr>
        <p:spPr>
          <a:xfrm>
            <a:off x="5020543" y="3926335"/>
            <a:ext cx="2160588" cy="504000"/>
          </a:xfrm>
        </p:spPr>
        <p:txBody>
          <a:bodyPr/>
          <a:lstStyle>
            <a:lvl1pPr marL="0" indent="0" algn="ctr">
              <a:buNone/>
              <a:defRPr b="1">
                <a:latin typeface="+mj-lt"/>
              </a:defRPr>
            </a:lvl1pPr>
          </a:lstStyle>
          <a:p>
            <a:pPr lvl="0"/>
            <a:r>
              <a:rPr lang="en-US" noProof="0"/>
              <a:t>Bullet 3</a:t>
            </a:r>
          </a:p>
        </p:txBody>
      </p:sp>
      <p:sp>
        <p:nvSpPr>
          <p:cNvPr id="16" name="Text Placeholder 15">
            <a:extLst>
              <a:ext uri="{FF2B5EF4-FFF2-40B4-BE49-F238E27FC236}">
                <a16:creationId xmlns:a16="http://schemas.microsoft.com/office/drawing/2014/main" xmlns="" id="{33DAFB20-1343-4578-8AA0-0378B674F1B1}"/>
              </a:ext>
            </a:extLst>
          </p:cNvPr>
          <p:cNvSpPr>
            <a:spLocks noGrp="1"/>
          </p:cNvSpPr>
          <p:nvPr>
            <p:ph type="body" sz="quarter" idx="19" hasCustomPrompt="1"/>
          </p:nvPr>
        </p:nvSpPr>
        <p:spPr>
          <a:xfrm>
            <a:off x="7969635" y="3926335"/>
            <a:ext cx="2160587" cy="504000"/>
          </a:xfrm>
        </p:spPr>
        <p:txBody>
          <a:bodyPr/>
          <a:lstStyle>
            <a:lvl1pPr marL="0" indent="0" algn="ctr">
              <a:buNone/>
              <a:defRPr b="1">
                <a:latin typeface="+mj-lt"/>
              </a:defRPr>
            </a:lvl1pPr>
          </a:lstStyle>
          <a:p>
            <a:pPr lvl="0"/>
            <a:r>
              <a:rPr lang="en-US" noProof="0"/>
              <a:t>Bullet 4</a:t>
            </a:r>
          </a:p>
        </p:txBody>
      </p:sp>
      <p:sp>
        <p:nvSpPr>
          <p:cNvPr id="9" name="Text Placeholder 8">
            <a:extLst>
              <a:ext uri="{FF2B5EF4-FFF2-40B4-BE49-F238E27FC236}">
                <a16:creationId xmlns:a16="http://schemas.microsoft.com/office/drawing/2014/main" xmlns="" id="{36DD16A0-27CF-480C-8ADD-7BB99E0031A4}"/>
              </a:ext>
            </a:extLst>
          </p:cNvPr>
          <p:cNvSpPr>
            <a:spLocks noGrp="1"/>
          </p:cNvSpPr>
          <p:nvPr>
            <p:ph type="body" sz="quarter" idx="26" hasCustomPrompt="1"/>
          </p:nvPr>
        </p:nvSpPr>
        <p:spPr>
          <a:xfrm>
            <a:off x="431800" y="1080000"/>
            <a:ext cx="11339513" cy="276561"/>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 Header</a:t>
            </a:r>
          </a:p>
        </p:txBody>
      </p:sp>
      <p:sp>
        <p:nvSpPr>
          <p:cNvPr id="20" name="Picture Placeholder 3">
            <a:extLst>
              <a:ext uri="{FF2B5EF4-FFF2-40B4-BE49-F238E27FC236}">
                <a16:creationId xmlns:a16="http://schemas.microsoft.com/office/drawing/2014/main" xmlns="" id="{06B6D0B6-0884-CD46-A1B0-9FED03C22626}"/>
              </a:ext>
            </a:extLst>
          </p:cNvPr>
          <p:cNvSpPr>
            <a:spLocks noGrp="1"/>
          </p:cNvSpPr>
          <p:nvPr>
            <p:ph type="pic" sz="quarter" idx="27"/>
          </p:nvPr>
        </p:nvSpPr>
        <p:spPr>
          <a:xfrm>
            <a:off x="2724708" y="2358091"/>
            <a:ext cx="854075" cy="854075"/>
          </a:xfrm>
        </p:spPr>
        <p:txBody>
          <a:bodyPr/>
          <a:lstStyle>
            <a:lvl1pPr marL="0" indent="0">
              <a:buNone/>
              <a:defRPr/>
            </a:lvl1pPr>
          </a:lstStyle>
          <a:p>
            <a:r>
              <a:rPr lang="en-US" noProof="0" smtClean="0"/>
              <a:t>Click icon to add picture</a:t>
            </a:r>
            <a:endParaRPr lang="en-US" noProof="0" dirty="0"/>
          </a:p>
        </p:txBody>
      </p:sp>
      <p:sp>
        <p:nvSpPr>
          <p:cNvPr id="21" name="Picture Placeholder 3">
            <a:extLst>
              <a:ext uri="{FF2B5EF4-FFF2-40B4-BE49-F238E27FC236}">
                <a16:creationId xmlns:a16="http://schemas.microsoft.com/office/drawing/2014/main" xmlns="" id="{BAAC12A0-90C3-984B-A8FC-7EB4AA432E3A}"/>
              </a:ext>
            </a:extLst>
          </p:cNvPr>
          <p:cNvSpPr>
            <a:spLocks noGrp="1"/>
          </p:cNvSpPr>
          <p:nvPr>
            <p:ph type="pic" sz="quarter" idx="28"/>
          </p:nvPr>
        </p:nvSpPr>
        <p:spPr>
          <a:xfrm>
            <a:off x="5672402" y="2358091"/>
            <a:ext cx="854075" cy="854075"/>
          </a:xfrm>
        </p:spPr>
        <p:txBody>
          <a:bodyPr/>
          <a:lstStyle>
            <a:lvl1pPr marL="0" indent="0">
              <a:buNone/>
              <a:defRPr/>
            </a:lvl1pPr>
          </a:lstStyle>
          <a:p>
            <a:r>
              <a:rPr lang="en-US" noProof="0" smtClean="0"/>
              <a:t>Click icon to add picture</a:t>
            </a:r>
            <a:endParaRPr lang="en-US" noProof="0" dirty="0"/>
          </a:p>
        </p:txBody>
      </p:sp>
      <p:sp>
        <p:nvSpPr>
          <p:cNvPr id="22" name="Picture Placeholder 3">
            <a:extLst>
              <a:ext uri="{FF2B5EF4-FFF2-40B4-BE49-F238E27FC236}">
                <a16:creationId xmlns:a16="http://schemas.microsoft.com/office/drawing/2014/main" xmlns="" id="{51565942-8816-734B-BEEE-1258F13B66DA}"/>
              </a:ext>
            </a:extLst>
          </p:cNvPr>
          <p:cNvSpPr>
            <a:spLocks noGrp="1"/>
          </p:cNvSpPr>
          <p:nvPr>
            <p:ph type="pic" sz="quarter" idx="29"/>
          </p:nvPr>
        </p:nvSpPr>
        <p:spPr>
          <a:xfrm>
            <a:off x="8621493" y="2358090"/>
            <a:ext cx="854075" cy="854075"/>
          </a:xfrm>
        </p:spPr>
        <p:txBody>
          <a:bodyPr/>
          <a:lstStyle>
            <a:lvl1pPr marL="0" indent="0">
              <a:buNone/>
              <a:defRPr/>
            </a:lvl1pPr>
          </a:lstStyle>
          <a:p>
            <a:r>
              <a:rPr lang="en-US" noProof="0" smtClean="0"/>
              <a:t>Click icon to add picture</a:t>
            </a:r>
            <a:endParaRPr lang="en-US" noProof="0" dirty="0"/>
          </a:p>
        </p:txBody>
      </p:sp>
      <p:cxnSp>
        <p:nvCxnSpPr>
          <p:cNvPr id="23" name="Straight Connector 22" descr="First divider line on slide">
            <a:extLst>
              <a:ext uri="{FF2B5EF4-FFF2-40B4-BE49-F238E27FC236}">
                <a16:creationId xmlns:a16="http://schemas.microsoft.com/office/drawing/2014/main" xmlns="" id="{82D5D2B4-7BAC-4C27-8D68-12365C7E7EF4}"/>
              </a:ext>
              <a:ext uri="{C183D7F6-B498-43B3-948B-1728B52AA6E4}">
                <adec:decorative xmlns:adec="http://schemas.microsoft.com/office/drawing/2017/decorative" xmlns="" val="1"/>
              </a:ext>
            </a:extLst>
          </p:cNvPr>
          <p:cNvCxnSpPr>
            <a:cxnSpLocks/>
          </p:cNvCxnSpPr>
          <p:nvPr userDrawn="1"/>
        </p:nvCxnSpPr>
        <p:spPr>
          <a:xfrm>
            <a:off x="4626292" y="2033542"/>
            <a:ext cx="0" cy="148749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descr="Second divider line on slide">
            <a:extLst>
              <a:ext uri="{FF2B5EF4-FFF2-40B4-BE49-F238E27FC236}">
                <a16:creationId xmlns:a16="http://schemas.microsoft.com/office/drawing/2014/main" xmlns="" id="{7D9203C1-910E-4AFC-95E0-13BF40D08831}"/>
              </a:ext>
              <a:ext uri="{C183D7F6-B498-43B3-948B-1728B52AA6E4}">
                <adec:decorative xmlns:adec="http://schemas.microsoft.com/office/drawing/2017/decorative" xmlns="" val="1"/>
              </a:ext>
            </a:extLst>
          </p:cNvPr>
          <p:cNvCxnSpPr>
            <a:cxnSpLocks/>
          </p:cNvCxnSpPr>
          <p:nvPr userDrawn="1"/>
        </p:nvCxnSpPr>
        <p:spPr>
          <a:xfrm>
            <a:off x="7575384" y="2033542"/>
            <a:ext cx="0" cy="148749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92225775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Large Numbers Option 1">
    <p:spTree>
      <p:nvGrpSpPr>
        <p:cNvPr id="1" name=""/>
        <p:cNvGrpSpPr/>
        <p:nvPr/>
      </p:nvGrpSpPr>
      <p:grpSpPr>
        <a:xfrm>
          <a:off x="0" y="0"/>
          <a:ext cx="0" cy="0"/>
          <a:chOff x="0" y="0"/>
          <a:chExt cx="0" cy="0"/>
        </a:xfrm>
      </p:grpSpPr>
      <p:sp>
        <p:nvSpPr>
          <p:cNvPr id="18" name="Freeform: Shape 17">
            <a:extLst>
              <a:ext uri="{FF2B5EF4-FFF2-40B4-BE49-F238E27FC236}">
                <a16:creationId xmlns:a16="http://schemas.microsoft.com/office/drawing/2014/main" xmlns="" id="{730F7266-25A0-4B3A-A8CE-F083ECC9D4C6}"/>
              </a:ext>
            </a:extLst>
          </p:cNvPr>
          <p:cNvSpPr/>
          <p:nvPr userDrawn="1"/>
        </p:nvSpPr>
        <p:spPr>
          <a:xfrm>
            <a:off x="0" y="2539992"/>
            <a:ext cx="5373076" cy="4318008"/>
          </a:xfrm>
          <a:custGeom>
            <a:avLst/>
            <a:gdLst>
              <a:gd name="connsiteX0" fmla="*/ 4972877 w 5373076"/>
              <a:gd name="connsiteY0" fmla="*/ 1816430 h 4318008"/>
              <a:gd name="connsiteX1" fmla="*/ 5211912 w 5373076"/>
              <a:gd name="connsiteY1" fmla="*/ 2046590 h 4318008"/>
              <a:gd name="connsiteX2" fmla="*/ 4866804 w 5373076"/>
              <a:gd name="connsiteY2" fmla="*/ 2013272 h 4318008"/>
              <a:gd name="connsiteX3" fmla="*/ 3721849 w 5373076"/>
              <a:gd name="connsiteY3" fmla="*/ 1808102 h 4318008"/>
              <a:gd name="connsiteX4" fmla="*/ 3854624 w 5373076"/>
              <a:gd name="connsiteY4" fmla="*/ 2524110 h 4318008"/>
              <a:gd name="connsiteX5" fmla="*/ 3419634 w 5373076"/>
              <a:gd name="connsiteY5" fmla="*/ 2322178 h 4318008"/>
              <a:gd name="connsiteX6" fmla="*/ 3604566 w 5373076"/>
              <a:gd name="connsiteY6" fmla="*/ 1945430 h 4318008"/>
              <a:gd name="connsiteX7" fmla="*/ 2301472 w 5373076"/>
              <a:gd name="connsiteY7" fmla="*/ 1771765 h 4318008"/>
              <a:gd name="connsiteX8" fmla="*/ 3237442 w 5373076"/>
              <a:gd name="connsiteY8" fmla="*/ 2134997 h 4318008"/>
              <a:gd name="connsiteX9" fmla="*/ 3266331 w 5373076"/>
              <a:gd name="connsiteY9" fmla="*/ 2949530 h 4318008"/>
              <a:gd name="connsiteX10" fmla="*/ 1897852 w 5373076"/>
              <a:gd name="connsiteY10" fmla="*/ 4318008 h 4318008"/>
              <a:gd name="connsiteX11" fmla="*/ 134565 w 5373076"/>
              <a:gd name="connsiteY11" fmla="*/ 4318008 h 4318008"/>
              <a:gd name="connsiteX12" fmla="*/ 0 w 5373076"/>
              <a:gd name="connsiteY12" fmla="*/ 4183443 h 4318008"/>
              <a:gd name="connsiteX13" fmla="*/ 0 w 5373076"/>
              <a:gd name="connsiteY13" fmla="*/ 2855805 h 4318008"/>
              <a:gd name="connsiteX14" fmla="*/ 5243699 w 5373076"/>
              <a:gd name="connsiteY14" fmla="*/ 652159 h 4318008"/>
              <a:gd name="connsiteX15" fmla="*/ 5058767 w 5373076"/>
              <a:gd name="connsiteY15" fmla="*/ 1028908 h 4318008"/>
              <a:gd name="connsiteX16" fmla="*/ 4960786 w 5373076"/>
              <a:gd name="connsiteY16" fmla="*/ 983422 h 4318008"/>
              <a:gd name="connsiteX17" fmla="*/ 3473588 w 5373076"/>
              <a:gd name="connsiteY17" fmla="*/ 405712 h 4318008"/>
              <a:gd name="connsiteX18" fmla="*/ 4094196 w 5373076"/>
              <a:gd name="connsiteY18" fmla="*/ 1366894 h 4318008"/>
              <a:gd name="connsiteX19" fmla="*/ 3778134 w 5373076"/>
              <a:gd name="connsiteY19" fmla="*/ 1741309 h 4318008"/>
              <a:gd name="connsiteX20" fmla="*/ 2824519 w 5373076"/>
              <a:gd name="connsiteY20" fmla="*/ 1808100 h 4318008"/>
              <a:gd name="connsiteX21" fmla="*/ 4454991 w 5373076"/>
              <a:gd name="connsiteY21" fmla="*/ 0 h 4318008"/>
              <a:gd name="connsiteX22" fmla="*/ 5373076 w 5373076"/>
              <a:gd name="connsiteY22" fmla="*/ 32358 h 4318008"/>
              <a:gd name="connsiteX23" fmla="*/ 4628717 w 5373076"/>
              <a:gd name="connsiteY23" fmla="*/ 1349015 h 4318008"/>
              <a:gd name="connsiteX24" fmla="*/ 4094010 w 5373076"/>
              <a:gd name="connsiteY24" fmla="*/ 779481 h 4318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373076" h="4318008">
                <a:moveTo>
                  <a:pt x="4972877" y="1816430"/>
                </a:moveTo>
                <a:lnTo>
                  <a:pt x="5211912" y="2046590"/>
                </a:lnTo>
                <a:lnTo>
                  <a:pt x="4866804" y="2013272"/>
                </a:lnTo>
                <a:close/>
                <a:moveTo>
                  <a:pt x="3721849" y="1808102"/>
                </a:moveTo>
                <a:lnTo>
                  <a:pt x="3854624" y="2524110"/>
                </a:lnTo>
                <a:lnTo>
                  <a:pt x="3419634" y="2322178"/>
                </a:lnTo>
                <a:lnTo>
                  <a:pt x="3604566" y="1945430"/>
                </a:lnTo>
                <a:close/>
                <a:moveTo>
                  <a:pt x="2301472" y="1771765"/>
                </a:moveTo>
                <a:lnTo>
                  <a:pt x="3237442" y="2134997"/>
                </a:lnTo>
                <a:lnTo>
                  <a:pt x="3266331" y="2949530"/>
                </a:lnTo>
                <a:lnTo>
                  <a:pt x="1897852" y="4318008"/>
                </a:lnTo>
                <a:lnTo>
                  <a:pt x="134565" y="4318008"/>
                </a:lnTo>
                <a:lnTo>
                  <a:pt x="0" y="4183443"/>
                </a:lnTo>
                <a:lnTo>
                  <a:pt x="0" y="2855805"/>
                </a:lnTo>
                <a:close/>
                <a:moveTo>
                  <a:pt x="5243699" y="652159"/>
                </a:moveTo>
                <a:lnTo>
                  <a:pt x="5058767" y="1028908"/>
                </a:lnTo>
                <a:lnTo>
                  <a:pt x="4960786" y="983422"/>
                </a:lnTo>
                <a:close/>
                <a:moveTo>
                  <a:pt x="3473588" y="405712"/>
                </a:moveTo>
                <a:lnTo>
                  <a:pt x="4094196" y="1366894"/>
                </a:lnTo>
                <a:lnTo>
                  <a:pt x="3778134" y="1741309"/>
                </a:lnTo>
                <a:lnTo>
                  <a:pt x="2824519" y="1808100"/>
                </a:lnTo>
                <a:close/>
                <a:moveTo>
                  <a:pt x="4454991" y="0"/>
                </a:moveTo>
                <a:lnTo>
                  <a:pt x="5373076" y="32358"/>
                </a:lnTo>
                <a:lnTo>
                  <a:pt x="4628717" y="1349015"/>
                </a:lnTo>
                <a:lnTo>
                  <a:pt x="4094010" y="779481"/>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xmlns="" id="{40EE479C-D1F6-4BAC-80D2-90EF74E3261A}"/>
              </a:ext>
            </a:extLst>
          </p:cNvPr>
          <p:cNvSpPr>
            <a:spLocks noGrp="1"/>
          </p:cNvSpPr>
          <p:nvPr userDrawn="1">
            <p:ph type="title"/>
          </p:nvPr>
        </p:nvSpPr>
        <p:spPr>
          <a:xfrm>
            <a:off x="432000" y="432000"/>
            <a:ext cx="11340000" cy="432000"/>
          </a:xfrm>
        </p:spPr>
        <p:txBody>
          <a:bodyPr/>
          <a:lstStyle>
            <a:lvl1pPr>
              <a:defRPr>
                <a:solidFill>
                  <a:schemeClr val="tx1">
                    <a:lumMod val="75000"/>
                    <a:lumOff val="25000"/>
                  </a:schemeClr>
                </a:solidFill>
              </a:defRPr>
            </a:lvl1pPr>
          </a:lstStyle>
          <a:p>
            <a:r>
              <a:rPr lang="en-US" noProof="0" smtClean="0"/>
              <a:t>Click to edit Master title style</a:t>
            </a:r>
            <a:endParaRPr lang="en-US" noProof="0"/>
          </a:p>
        </p:txBody>
      </p:sp>
      <p:sp>
        <p:nvSpPr>
          <p:cNvPr id="3" name="Content Placeholder 2">
            <a:extLst>
              <a:ext uri="{FF2B5EF4-FFF2-40B4-BE49-F238E27FC236}">
                <a16:creationId xmlns:a16="http://schemas.microsoft.com/office/drawing/2014/main" xmlns="" id="{A22238F2-C6EC-476F-8371-119AECBA5622}"/>
              </a:ext>
            </a:extLst>
          </p:cNvPr>
          <p:cNvSpPr>
            <a:spLocks noGrp="1"/>
          </p:cNvSpPr>
          <p:nvPr userDrawn="1">
            <p:ph sz="half" idx="1"/>
          </p:nvPr>
        </p:nvSpPr>
        <p:spPr>
          <a:xfrm>
            <a:off x="906843" y="3429050"/>
            <a:ext cx="4522314" cy="2762949"/>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8" name="Footer Placeholder 7">
            <a:extLst>
              <a:ext uri="{FF2B5EF4-FFF2-40B4-BE49-F238E27FC236}">
                <a16:creationId xmlns:a16="http://schemas.microsoft.com/office/drawing/2014/main" xmlns="" id="{C9E47D86-FD0D-44D0-9B7F-9EDEBD11F9D6}"/>
              </a:ext>
            </a:extLst>
          </p:cNvPr>
          <p:cNvSpPr>
            <a:spLocks noGrp="1"/>
          </p:cNvSpPr>
          <p:nvPr userDrawn="1">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9" name="Slide Number Placeholder 8">
            <a:extLst>
              <a:ext uri="{FF2B5EF4-FFF2-40B4-BE49-F238E27FC236}">
                <a16:creationId xmlns:a16="http://schemas.microsoft.com/office/drawing/2014/main" xmlns="" id="{0A29F8B3-4723-4928-83E5-76C29D05F2FE}"/>
              </a:ext>
            </a:extLst>
          </p:cNvPr>
          <p:cNvSpPr>
            <a:spLocks noGrp="1"/>
          </p:cNvSpPr>
          <p:nvPr userDrawn="1">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6" name="Text Placeholder 5">
            <a:extLst>
              <a:ext uri="{FF2B5EF4-FFF2-40B4-BE49-F238E27FC236}">
                <a16:creationId xmlns:a16="http://schemas.microsoft.com/office/drawing/2014/main" xmlns="" id="{7867C73D-EE16-41D1-B7CE-A35C765E3B8D}"/>
              </a:ext>
            </a:extLst>
          </p:cNvPr>
          <p:cNvSpPr>
            <a:spLocks noGrp="1"/>
          </p:cNvSpPr>
          <p:nvPr userDrawn="1">
            <p:ph type="body" sz="quarter" idx="12"/>
          </p:nvPr>
        </p:nvSpPr>
        <p:spPr>
          <a:xfrm>
            <a:off x="6774740" y="3429000"/>
            <a:ext cx="4522407" cy="276225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19" name="Text Placeholder 18">
            <a:extLst>
              <a:ext uri="{FF2B5EF4-FFF2-40B4-BE49-F238E27FC236}">
                <a16:creationId xmlns:a16="http://schemas.microsoft.com/office/drawing/2014/main" xmlns="" id="{FEF984BB-176D-4924-ADAD-52FBC95B07B2}"/>
              </a:ext>
            </a:extLst>
          </p:cNvPr>
          <p:cNvSpPr>
            <a:spLocks noGrp="1"/>
          </p:cNvSpPr>
          <p:nvPr>
            <p:ph type="body" sz="quarter" idx="13" hasCustomPrompt="1"/>
          </p:nvPr>
        </p:nvSpPr>
        <p:spPr>
          <a:xfrm>
            <a:off x="906463" y="2278063"/>
            <a:ext cx="4522787" cy="885825"/>
          </a:xfrm>
        </p:spPr>
        <p:txBody>
          <a:bodyPr anchor="ctr"/>
          <a:lstStyle>
            <a:lvl1pPr marL="0" indent="0">
              <a:buNone/>
              <a:defRPr sz="8000" b="1">
                <a:latin typeface="+mj-lt"/>
              </a:defRPr>
            </a:lvl1pPr>
            <a:lvl2pPr marL="266700" indent="0">
              <a:buNone/>
              <a:defRPr sz="8000">
                <a:latin typeface="+mj-lt"/>
              </a:defRPr>
            </a:lvl2pPr>
            <a:lvl3pPr marL="542925" indent="0">
              <a:buNone/>
              <a:defRPr sz="8000">
                <a:latin typeface="+mj-lt"/>
              </a:defRPr>
            </a:lvl3pPr>
            <a:lvl4pPr marL="809625" indent="0">
              <a:buNone/>
              <a:defRPr sz="8000">
                <a:latin typeface="+mj-lt"/>
              </a:defRPr>
            </a:lvl4pPr>
            <a:lvl5pPr marL="1076325" indent="0">
              <a:buNone/>
              <a:defRPr sz="8000">
                <a:latin typeface="+mj-lt"/>
              </a:defRPr>
            </a:lvl5pPr>
          </a:lstStyle>
          <a:p>
            <a:pPr lvl="0"/>
            <a:r>
              <a:rPr lang="en-US" noProof="0"/>
              <a:t>1</a:t>
            </a:r>
          </a:p>
        </p:txBody>
      </p:sp>
      <p:sp>
        <p:nvSpPr>
          <p:cNvPr id="21" name="Text Placeholder 20">
            <a:extLst>
              <a:ext uri="{FF2B5EF4-FFF2-40B4-BE49-F238E27FC236}">
                <a16:creationId xmlns:a16="http://schemas.microsoft.com/office/drawing/2014/main" xmlns="" id="{C59BE1D7-885A-4749-99BA-6909D64AFA4A}"/>
              </a:ext>
            </a:extLst>
          </p:cNvPr>
          <p:cNvSpPr>
            <a:spLocks noGrp="1"/>
          </p:cNvSpPr>
          <p:nvPr>
            <p:ph type="body" sz="quarter" idx="14" hasCustomPrompt="1"/>
          </p:nvPr>
        </p:nvSpPr>
        <p:spPr>
          <a:xfrm>
            <a:off x="6762750" y="2278063"/>
            <a:ext cx="4522787" cy="885825"/>
          </a:xfrm>
        </p:spPr>
        <p:txBody>
          <a:bodyPr anchor="ctr"/>
          <a:lstStyle>
            <a:lvl1pPr marL="0" indent="0">
              <a:buNone/>
              <a:defRPr sz="8000" b="1" i="0">
                <a:latin typeface="+mj-lt"/>
              </a:defRPr>
            </a:lvl1pPr>
          </a:lstStyle>
          <a:p>
            <a:pPr lvl="0"/>
            <a:r>
              <a:rPr lang="en-US" noProof="0"/>
              <a:t>2</a:t>
            </a:r>
          </a:p>
        </p:txBody>
      </p:sp>
      <p:cxnSp>
        <p:nvCxnSpPr>
          <p:cNvPr id="10" name="Straight Connector 9" descr="Middle divider line">
            <a:extLst>
              <a:ext uri="{FF2B5EF4-FFF2-40B4-BE49-F238E27FC236}">
                <a16:creationId xmlns:a16="http://schemas.microsoft.com/office/drawing/2014/main" xmlns="" id="{2B940646-DE40-4E0F-AE42-6530784C9A7D}"/>
              </a:ext>
              <a:ext uri="{C183D7F6-B498-43B3-948B-1728B52AA6E4}">
                <adec:decorative xmlns:adec="http://schemas.microsoft.com/office/drawing/2017/decorative" xmlns="" val="1"/>
              </a:ext>
            </a:extLst>
          </p:cNvPr>
          <p:cNvCxnSpPr>
            <a:cxnSpLocks/>
          </p:cNvCxnSpPr>
          <p:nvPr userDrawn="1"/>
        </p:nvCxnSpPr>
        <p:spPr>
          <a:xfrm>
            <a:off x="6096000" y="1391763"/>
            <a:ext cx="0" cy="4588123"/>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317644963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xmlns="" id="{6AAF5B5B-E896-400A-9E43-EAF605A0AC8B}"/>
              </a:ext>
            </a:extLst>
          </p:cNvPr>
          <p:cNvSpPr/>
          <p:nvPr userDrawn="1"/>
        </p:nvSpPr>
        <p:spPr>
          <a:xfrm rot="19260823">
            <a:off x="10216425" y="538864"/>
            <a:ext cx="467362" cy="344458"/>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Freeform: Shape 12">
            <a:extLst>
              <a:ext uri="{FF2B5EF4-FFF2-40B4-BE49-F238E27FC236}">
                <a16:creationId xmlns:a16="http://schemas.microsoft.com/office/drawing/2014/main" xmlns="" id="{BA2F5A3D-36C4-4B97-A62C-2AEA3B6FC1CF}"/>
              </a:ext>
            </a:extLst>
          </p:cNvPr>
          <p:cNvSpPr/>
          <p:nvPr userDrawn="1"/>
        </p:nvSpPr>
        <p:spPr>
          <a:xfrm rot="20377627">
            <a:off x="10678141" y="849218"/>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Freeform: Shape 13">
            <a:extLst>
              <a:ext uri="{FF2B5EF4-FFF2-40B4-BE49-F238E27FC236}">
                <a16:creationId xmlns:a16="http://schemas.microsoft.com/office/drawing/2014/main" xmlns="" id="{BB474E17-6556-4551-AD1B-351EE2DA98E0}"/>
              </a:ext>
            </a:extLst>
          </p:cNvPr>
          <p:cNvSpPr/>
          <p:nvPr userDrawn="1"/>
        </p:nvSpPr>
        <p:spPr>
          <a:xfrm rot="19260823">
            <a:off x="10717367" y="620572"/>
            <a:ext cx="250689" cy="18476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Freeform: Shape 14">
            <a:extLst>
              <a:ext uri="{FF2B5EF4-FFF2-40B4-BE49-F238E27FC236}">
                <a16:creationId xmlns:a16="http://schemas.microsoft.com/office/drawing/2014/main" xmlns="" id="{F860E6D1-2C9F-477C-AE22-BFF5ADE85C60}"/>
              </a:ext>
            </a:extLst>
          </p:cNvPr>
          <p:cNvSpPr/>
          <p:nvPr userDrawn="1"/>
        </p:nvSpPr>
        <p:spPr>
          <a:xfrm rot="19810388">
            <a:off x="11064926" y="781602"/>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Freeform: Shape 15">
            <a:extLst>
              <a:ext uri="{FF2B5EF4-FFF2-40B4-BE49-F238E27FC236}">
                <a16:creationId xmlns:a16="http://schemas.microsoft.com/office/drawing/2014/main" xmlns="" id="{65EC6C60-C605-4022-9718-ED56F34D6448}"/>
              </a:ext>
            </a:extLst>
          </p:cNvPr>
          <p:cNvSpPr/>
          <p:nvPr userDrawn="1"/>
        </p:nvSpPr>
        <p:spPr>
          <a:xfrm rot="18277851">
            <a:off x="11152527" y="382052"/>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xmlns="" id="{9F47BB28-400F-4C54-ADDA-0055CEB6593B}"/>
              </a:ext>
            </a:extLst>
          </p:cNvPr>
          <p:cNvSpPr/>
          <p:nvPr userDrawn="1"/>
        </p:nvSpPr>
        <p:spPr>
          <a:xfrm rot="20761418">
            <a:off x="11545452" y="1030689"/>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Freeform: Shape 17">
            <a:extLst>
              <a:ext uri="{FF2B5EF4-FFF2-40B4-BE49-F238E27FC236}">
                <a16:creationId xmlns:a16="http://schemas.microsoft.com/office/drawing/2014/main" xmlns="" id="{7386F148-99E1-4ED6-B4DA-151A6DB27D67}"/>
              </a:ext>
            </a:extLst>
          </p:cNvPr>
          <p:cNvSpPr/>
          <p:nvPr userDrawn="1"/>
        </p:nvSpPr>
        <p:spPr>
          <a:xfrm rot="17315293">
            <a:off x="11756248" y="247552"/>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Freeform: Shape 18">
            <a:extLst>
              <a:ext uri="{FF2B5EF4-FFF2-40B4-BE49-F238E27FC236}">
                <a16:creationId xmlns:a16="http://schemas.microsoft.com/office/drawing/2014/main" xmlns="" id="{1A0565DA-6430-4984-ACB6-E7FACACC71AF}"/>
              </a:ext>
            </a:extLst>
          </p:cNvPr>
          <p:cNvSpPr/>
          <p:nvPr userDrawn="1"/>
        </p:nvSpPr>
        <p:spPr>
          <a:xfrm rot="20082236">
            <a:off x="11448108" y="631127"/>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Freeform: Shape 19">
            <a:extLst>
              <a:ext uri="{FF2B5EF4-FFF2-40B4-BE49-F238E27FC236}">
                <a16:creationId xmlns:a16="http://schemas.microsoft.com/office/drawing/2014/main" xmlns="" id="{DDE18DFF-F9E6-4839-817B-4DD871CEAE6F}"/>
              </a:ext>
            </a:extLst>
          </p:cNvPr>
          <p:cNvSpPr/>
          <p:nvPr userDrawn="1"/>
        </p:nvSpPr>
        <p:spPr>
          <a:xfrm rot="19879732">
            <a:off x="11668879" y="824433"/>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1" name="Freeform: Shape 20">
            <a:extLst>
              <a:ext uri="{FF2B5EF4-FFF2-40B4-BE49-F238E27FC236}">
                <a16:creationId xmlns:a16="http://schemas.microsoft.com/office/drawing/2014/main" xmlns="" id="{30038A3A-7324-4606-9C92-00C9AB1759F4}"/>
              </a:ext>
            </a:extLst>
          </p:cNvPr>
          <p:cNvSpPr/>
          <p:nvPr userDrawn="1"/>
        </p:nvSpPr>
        <p:spPr>
          <a:xfrm rot="328041">
            <a:off x="10094502" y="901548"/>
            <a:ext cx="579699" cy="606799"/>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Freeform: Shape 21">
            <a:extLst>
              <a:ext uri="{FF2B5EF4-FFF2-40B4-BE49-F238E27FC236}">
                <a16:creationId xmlns:a16="http://schemas.microsoft.com/office/drawing/2014/main" xmlns="" id="{5C0291BA-50C5-406F-B24E-14C9CAF652D7}"/>
              </a:ext>
            </a:extLst>
          </p:cNvPr>
          <p:cNvSpPr/>
          <p:nvPr userDrawn="1"/>
        </p:nvSpPr>
        <p:spPr>
          <a:xfrm>
            <a:off x="10871770" y="1202556"/>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3" name="Freeform: Shape 22">
            <a:extLst>
              <a:ext uri="{FF2B5EF4-FFF2-40B4-BE49-F238E27FC236}">
                <a16:creationId xmlns:a16="http://schemas.microsoft.com/office/drawing/2014/main" xmlns="" id="{152EBA81-38BC-4DF6-93C3-4A1A02FD2789}"/>
              </a:ext>
            </a:extLst>
          </p:cNvPr>
          <p:cNvSpPr/>
          <p:nvPr userDrawn="1"/>
        </p:nvSpPr>
        <p:spPr>
          <a:xfrm rot="20761418">
            <a:off x="11512604" y="1484835"/>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4" name="Freeform: Shape 23">
            <a:extLst>
              <a:ext uri="{FF2B5EF4-FFF2-40B4-BE49-F238E27FC236}">
                <a16:creationId xmlns:a16="http://schemas.microsoft.com/office/drawing/2014/main" xmlns="" id="{9AF80622-5597-45AD-92C3-2C4C3797720A}"/>
              </a:ext>
            </a:extLst>
          </p:cNvPr>
          <p:cNvSpPr/>
          <p:nvPr userDrawn="1"/>
        </p:nvSpPr>
        <p:spPr>
          <a:xfrm rot="1160487">
            <a:off x="10291662" y="1614015"/>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5" name="Freeform: Shape 24">
            <a:extLst>
              <a:ext uri="{FF2B5EF4-FFF2-40B4-BE49-F238E27FC236}">
                <a16:creationId xmlns:a16="http://schemas.microsoft.com/office/drawing/2014/main" xmlns="" id="{6833793E-EB91-43B4-8444-36ADD2A48E55}"/>
              </a:ext>
            </a:extLst>
          </p:cNvPr>
          <p:cNvSpPr/>
          <p:nvPr userDrawn="1"/>
        </p:nvSpPr>
        <p:spPr>
          <a:xfrm rot="803026">
            <a:off x="11586107" y="2015428"/>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xmlns="" id="{3F288DD7-6DAF-436D-B04A-EBCCAA36917C}"/>
              </a:ext>
            </a:extLst>
          </p:cNvPr>
          <p:cNvSpPr>
            <a:spLocks noGrp="1"/>
          </p:cNvSpPr>
          <p:nvPr>
            <p:ph type="title"/>
          </p:nvPr>
        </p:nvSpPr>
        <p:spPr>
          <a:xfrm>
            <a:off x="432000" y="432000"/>
            <a:ext cx="11340000" cy="432000"/>
          </a:xfrm>
        </p:spPr>
        <p:txBody>
          <a:bodyPr/>
          <a:lstStyle>
            <a:lvl1pPr>
              <a:defRPr>
                <a:solidFill>
                  <a:schemeClr val="tx1">
                    <a:lumMod val="75000"/>
                    <a:lumOff val="25000"/>
                  </a:schemeClr>
                </a:solidFill>
              </a:defRPr>
            </a:lvl1pPr>
          </a:lstStyle>
          <a:p>
            <a:r>
              <a:rPr lang="en-US" noProof="0" smtClean="0"/>
              <a:t>Click to edit Master title style</a:t>
            </a:r>
            <a:endParaRPr lang="en-US" noProof="0"/>
          </a:p>
        </p:txBody>
      </p:sp>
      <p:sp>
        <p:nvSpPr>
          <p:cNvPr id="3" name="Text Placeholder 2">
            <a:extLst>
              <a:ext uri="{FF2B5EF4-FFF2-40B4-BE49-F238E27FC236}">
                <a16:creationId xmlns:a16="http://schemas.microsoft.com/office/drawing/2014/main" xmlns="" id="{9322B50D-6A7D-41C6-BA57-613BC231DF36}"/>
              </a:ext>
            </a:extLst>
          </p:cNvPr>
          <p:cNvSpPr>
            <a:spLocks noGrp="1"/>
          </p:cNvSpPr>
          <p:nvPr>
            <p:ph type="body" idx="1"/>
          </p:nvPr>
        </p:nvSpPr>
        <p:spPr>
          <a:xfrm>
            <a:off x="432000" y="1152000"/>
            <a:ext cx="5472000" cy="360000"/>
          </a:xfrm>
        </p:spPr>
        <p:txBody>
          <a:bodyPr anchor="t"/>
          <a:lstStyle>
            <a:lvl1pPr marL="0" indent="0">
              <a:buNone/>
              <a:defRPr sz="2400" b="1">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smtClean="0"/>
              <a:t>Click to edit Master text styles</a:t>
            </a:r>
          </a:p>
        </p:txBody>
      </p:sp>
      <p:sp>
        <p:nvSpPr>
          <p:cNvPr id="4" name="Content Placeholder 3">
            <a:extLst>
              <a:ext uri="{FF2B5EF4-FFF2-40B4-BE49-F238E27FC236}">
                <a16:creationId xmlns:a16="http://schemas.microsoft.com/office/drawing/2014/main" xmlns="" id="{9FD584DA-F775-47B8-A1D7-6556AD5FCBD2}"/>
              </a:ext>
            </a:extLst>
          </p:cNvPr>
          <p:cNvSpPr>
            <a:spLocks noGrp="1"/>
          </p:cNvSpPr>
          <p:nvPr>
            <p:ph sz="half" idx="2"/>
          </p:nvPr>
        </p:nvSpPr>
        <p:spPr>
          <a:xfrm>
            <a:off x="432000" y="1584000"/>
            <a:ext cx="5472000" cy="460800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10" name="Footer Placeholder 9">
            <a:extLst>
              <a:ext uri="{FF2B5EF4-FFF2-40B4-BE49-F238E27FC236}">
                <a16:creationId xmlns:a16="http://schemas.microsoft.com/office/drawing/2014/main" xmlns="" id="{9337FD81-6DFD-43B7-A7D9-59E45ECDF39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11" name="Slide Number Placeholder 10">
            <a:extLst>
              <a:ext uri="{FF2B5EF4-FFF2-40B4-BE49-F238E27FC236}">
                <a16:creationId xmlns:a16="http://schemas.microsoft.com/office/drawing/2014/main" xmlns="" id="{F17B7460-0559-435A-9C2F-1B12BC6CE184}"/>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26" name="Content Placeholder 5">
            <a:extLst>
              <a:ext uri="{FF2B5EF4-FFF2-40B4-BE49-F238E27FC236}">
                <a16:creationId xmlns:a16="http://schemas.microsoft.com/office/drawing/2014/main" xmlns="" id="{EA7B8348-A00A-4AAE-B1F6-924515577B23}"/>
              </a:ext>
            </a:extLst>
          </p:cNvPr>
          <p:cNvSpPr>
            <a:spLocks noGrp="1"/>
          </p:cNvSpPr>
          <p:nvPr>
            <p:ph sz="quarter" idx="4"/>
          </p:nvPr>
        </p:nvSpPr>
        <p:spPr>
          <a:xfrm>
            <a:off x="6300000" y="1581663"/>
            <a:ext cx="5472000" cy="46080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27" name="Text Placeholder 4">
            <a:extLst>
              <a:ext uri="{FF2B5EF4-FFF2-40B4-BE49-F238E27FC236}">
                <a16:creationId xmlns:a16="http://schemas.microsoft.com/office/drawing/2014/main" xmlns="" id="{4521CFCD-C079-4019-942D-035558CAFCAC}"/>
              </a:ext>
            </a:extLst>
          </p:cNvPr>
          <p:cNvSpPr>
            <a:spLocks noGrp="1"/>
          </p:cNvSpPr>
          <p:nvPr>
            <p:ph type="body" sz="quarter" idx="3"/>
          </p:nvPr>
        </p:nvSpPr>
        <p:spPr>
          <a:xfrm>
            <a:off x="6288002" y="1151785"/>
            <a:ext cx="5483998" cy="354868"/>
          </a:xfrm>
        </p:spPr>
        <p:txBody>
          <a:bodyPr vert="horz" lIns="0" tIns="0" rIns="0" bIns="0" rtlCol="0" anchor="t">
            <a:noAutofit/>
          </a:bodyPr>
          <a:lstStyle>
            <a:lvl1pPr marL="0" indent="0">
              <a:buNone/>
              <a:defRPr lang="en-US" sz="2400" b="1"/>
            </a:lvl1pPr>
          </a:lstStyle>
          <a:p>
            <a:pPr marL="266700" lvl="0" indent="-266700"/>
            <a:r>
              <a:rPr lang="en-US" noProof="0" smtClean="0"/>
              <a:t>Click to edit Master text styles</a:t>
            </a:r>
          </a:p>
        </p:txBody>
      </p:sp>
      <p:cxnSp>
        <p:nvCxnSpPr>
          <p:cNvPr id="28" name="Straight Connector 27" descr="Center divider line">
            <a:extLst>
              <a:ext uri="{FF2B5EF4-FFF2-40B4-BE49-F238E27FC236}">
                <a16:creationId xmlns:a16="http://schemas.microsoft.com/office/drawing/2014/main" xmlns="" id="{AEACA101-2521-41AA-8F51-FF0BF783E493}"/>
              </a:ext>
              <a:ext uri="{C183D7F6-B498-43B3-948B-1728B52AA6E4}">
                <adec:decorative xmlns:adec="http://schemas.microsoft.com/office/drawing/2017/decorative" xmlns="" val="1"/>
              </a:ext>
            </a:extLst>
          </p:cNvPr>
          <p:cNvCxnSpPr>
            <a:cxnSpLocks/>
          </p:cNvCxnSpPr>
          <p:nvPr userDrawn="1"/>
        </p:nvCxnSpPr>
        <p:spPr>
          <a:xfrm>
            <a:off x="6096000" y="2438720"/>
            <a:ext cx="0" cy="252516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213909862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 Col Boxe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CFF4C50-933F-41F9-AD11-BD02410AA7D5}"/>
              </a:ext>
            </a:extLst>
          </p:cNvPr>
          <p:cNvSpPr>
            <a:spLocks noGrp="1"/>
          </p:cNvSpPr>
          <p:nvPr>
            <p:ph type="title"/>
          </p:nvPr>
        </p:nvSpPr>
        <p:spPr>
          <a:xfrm>
            <a:off x="432000" y="432000"/>
            <a:ext cx="11340000" cy="432000"/>
          </a:xfrm>
        </p:spPr>
        <p:txBody>
          <a:bodyPr/>
          <a:lstStyle>
            <a:lvl1pPr>
              <a:defRPr>
                <a:solidFill>
                  <a:schemeClr val="tx1">
                    <a:lumMod val="75000"/>
                    <a:lumOff val="25000"/>
                  </a:schemeClr>
                </a:solidFill>
              </a:defRPr>
            </a:lvl1pPr>
          </a:lstStyle>
          <a:p>
            <a:r>
              <a:rPr lang="en-US" noProof="0" smtClean="0"/>
              <a:t>Click to edit Master title style</a:t>
            </a:r>
            <a:endParaRPr lang="en-US" noProof="0"/>
          </a:p>
        </p:txBody>
      </p:sp>
      <p:sp>
        <p:nvSpPr>
          <p:cNvPr id="3" name="Content Placeholder 2">
            <a:extLst>
              <a:ext uri="{FF2B5EF4-FFF2-40B4-BE49-F238E27FC236}">
                <a16:creationId xmlns:a16="http://schemas.microsoft.com/office/drawing/2014/main" xmlns="" id="{B1948E38-8FB0-4E51-A01C-C88794372E50}"/>
              </a:ext>
            </a:extLst>
          </p:cNvPr>
          <p:cNvSpPr>
            <a:spLocks noGrp="1"/>
          </p:cNvSpPr>
          <p:nvPr>
            <p:ph idx="1"/>
          </p:nvPr>
        </p:nvSpPr>
        <p:spPr>
          <a:xfrm>
            <a:off x="744396" y="2463936"/>
            <a:ext cx="3726003" cy="3314545"/>
          </a:xfrm>
          <a:prstGeom prst="rightArrowCallout">
            <a:avLst>
              <a:gd name="adj1" fmla="val 50000"/>
              <a:gd name="adj2" fmla="val 25000"/>
              <a:gd name="adj3" fmla="val 15421"/>
              <a:gd name="adj4" fmla="val 80487"/>
            </a:avLst>
          </a:prstGeom>
          <a:solidFill>
            <a:schemeClr val="bg1">
              <a:lumMod val="95000"/>
            </a:schemeClr>
          </a:solidFill>
        </p:spPr>
        <p:txBody>
          <a:bodyPr lIns="180000" tIns="180000" rIns="180000"/>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7" name="Footer Placeholder 6">
            <a:extLst>
              <a:ext uri="{FF2B5EF4-FFF2-40B4-BE49-F238E27FC236}">
                <a16:creationId xmlns:a16="http://schemas.microsoft.com/office/drawing/2014/main" xmlns="" id="{19F419B1-164A-4B7A-BBEC-47B6151ECB05}"/>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8" name="Slide Number Placeholder 7">
            <a:extLst>
              <a:ext uri="{FF2B5EF4-FFF2-40B4-BE49-F238E27FC236}">
                <a16:creationId xmlns:a16="http://schemas.microsoft.com/office/drawing/2014/main" xmlns="" id="{86E99B1E-D08C-46BA-9D27-9ED02F4C9B6C}"/>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5" name="Text Placeholder 4">
            <a:extLst>
              <a:ext uri="{FF2B5EF4-FFF2-40B4-BE49-F238E27FC236}">
                <a16:creationId xmlns:a16="http://schemas.microsoft.com/office/drawing/2014/main" xmlns="" id="{16A38E24-EB1C-472F-B631-5DF32F9C4CF5}"/>
              </a:ext>
            </a:extLst>
          </p:cNvPr>
          <p:cNvSpPr>
            <a:spLocks noGrp="1"/>
          </p:cNvSpPr>
          <p:nvPr>
            <p:ph type="body" sz="quarter" idx="12"/>
          </p:nvPr>
        </p:nvSpPr>
        <p:spPr>
          <a:xfrm>
            <a:off x="4613985" y="2463801"/>
            <a:ext cx="3726469" cy="3314200"/>
          </a:xfrm>
          <a:prstGeom prst="rightArrowCallout">
            <a:avLst>
              <a:gd name="adj1" fmla="val 50000"/>
              <a:gd name="adj2" fmla="val 25000"/>
              <a:gd name="adj3" fmla="val 16186"/>
              <a:gd name="adj4" fmla="val 80493"/>
            </a:avLst>
          </a:prstGeom>
          <a:solidFill>
            <a:schemeClr val="bg1">
              <a:lumMod val="95000"/>
            </a:schemeClr>
          </a:solidFill>
        </p:spPr>
        <p:txBody>
          <a:bodyPr lIns="180000" tIns="180000" rIns="180000"/>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11" name="Text Placeholder 10">
            <a:extLst>
              <a:ext uri="{FF2B5EF4-FFF2-40B4-BE49-F238E27FC236}">
                <a16:creationId xmlns:a16="http://schemas.microsoft.com/office/drawing/2014/main" xmlns="" id="{5B4A252E-78C9-4F76-98A4-A4B580AD072A}"/>
              </a:ext>
            </a:extLst>
          </p:cNvPr>
          <p:cNvSpPr>
            <a:spLocks noGrp="1"/>
          </p:cNvSpPr>
          <p:nvPr>
            <p:ph type="body" sz="quarter" idx="13"/>
          </p:nvPr>
        </p:nvSpPr>
        <p:spPr>
          <a:xfrm>
            <a:off x="8483985" y="2463801"/>
            <a:ext cx="2963619" cy="3314200"/>
          </a:xfrm>
          <a:prstGeom prst="rect">
            <a:avLst/>
          </a:prstGeom>
          <a:solidFill>
            <a:schemeClr val="bg1">
              <a:lumMod val="95000"/>
            </a:schemeClr>
          </a:solidFill>
        </p:spPr>
        <p:txBody>
          <a:bodyPr lIns="180000" tIns="180000" rIns="180000"/>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9" name="Text Placeholder 8">
            <a:extLst>
              <a:ext uri="{FF2B5EF4-FFF2-40B4-BE49-F238E27FC236}">
                <a16:creationId xmlns:a16="http://schemas.microsoft.com/office/drawing/2014/main" xmlns="" id="{F8E9D1B9-1C3A-4397-B3B4-9A921D64159E}"/>
              </a:ext>
            </a:extLst>
          </p:cNvPr>
          <p:cNvSpPr>
            <a:spLocks noGrp="1"/>
          </p:cNvSpPr>
          <p:nvPr>
            <p:ph type="body" sz="quarter" idx="26" hasCustomPrompt="1"/>
          </p:nvPr>
        </p:nvSpPr>
        <p:spPr>
          <a:xfrm>
            <a:off x="431800" y="1080000"/>
            <a:ext cx="11339513" cy="276561"/>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 Header</a:t>
            </a:r>
          </a:p>
        </p:txBody>
      </p:sp>
      <p:sp>
        <p:nvSpPr>
          <p:cNvPr id="6" name="Text Placeholder 5">
            <a:extLst>
              <a:ext uri="{FF2B5EF4-FFF2-40B4-BE49-F238E27FC236}">
                <a16:creationId xmlns:a16="http://schemas.microsoft.com/office/drawing/2014/main" xmlns="" id="{1B4F049D-3C57-44BB-ACE2-1363AF36D9EF}"/>
              </a:ext>
            </a:extLst>
          </p:cNvPr>
          <p:cNvSpPr>
            <a:spLocks noGrp="1"/>
          </p:cNvSpPr>
          <p:nvPr>
            <p:ph type="body" sz="quarter" idx="27" hasCustomPrompt="1"/>
          </p:nvPr>
        </p:nvSpPr>
        <p:spPr>
          <a:xfrm>
            <a:off x="744236" y="1647240"/>
            <a:ext cx="2975578" cy="648000"/>
          </a:xfrm>
          <a:ln>
            <a:solidFill>
              <a:schemeClr val="accent1"/>
            </a:solidFill>
          </a:ln>
        </p:spPr>
        <p:txBody>
          <a:bodyPr tIns="108000" anchor="t"/>
          <a:lstStyle>
            <a:lvl1pPr marL="0" indent="0" algn="ctr">
              <a:buNone/>
              <a:defRPr>
                <a:latin typeface="+mj-lt"/>
              </a:defRPr>
            </a:lvl1pPr>
            <a:lvl2pPr marL="266700" indent="0" algn="ctr">
              <a:buNone/>
              <a:defRPr/>
            </a:lvl2pPr>
            <a:lvl3pPr marL="542925" indent="0" algn="ctr">
              <a:buNone/>
              <a:defRPr/>
            </a:lvl3pPr>
            <a:lvl4pPr marL="809625" indent="0" algn="ctr">
              <a:buNone/>
              <a:defRPr/>
            </a:lvl4pPr>
            <a:lvl5pPr marL="1076325" indent="0" algn="ctr">
              <a:buNone/>
              <a:defRPr/>
            </a:lvl5pPr>
          </a:lstStyle>
          <a:p>
            <a:pPr lvl="0"/>
            <a:r>
              <a:rPr lang="en-US" noProof="0"/>
              <a:t>Section 1 Title</a:t>
            </a:r>
          </a:p>
        </p:txBody>
      </p:sp>
      <p:sp>
        <p:nvSpPr>
          <p:cNvPr id="12" name="Text Placeholder 11">
            <a:extLst>
              <a:ext uri="{FF2B5EF4-FFF2-40B4-BE49-F238E27FC236}">
                <a16:creationId xmlns:a16="http://schemas.microsoft.com/office/drawing/2014/main" xmlns="" id="{FB9B793F-A64B-475C-96F3-FB40100E01E4}"/>
              </a:ext>
            </a:extLst>
          </p:cNvPr>
          <p:cNvSpPr>
            <a:spLocks noGrp="1"/>
          </p:cNvSpPr>
          <p:nvPr>
            <p:ph type="body" sz="quarter" idx="28" hasCustomPrompt="1"/>
          </p:nvPr>
        </p:nvSpPr>
        <p:spPr>
          <a:xfrm>
            <a:off x="4608336" y="1647040"/>
            <a:ext cx="2975578" cy="648000"/>
          </a:xfrm>
          <a:ln>
            <a:solidFill>
              <a:schemeClr val="accent2"/>
            </a:solidFill>
          </a:ln>
        </p:spPr>
        <p:txBody>
          <a:bodyPr tIns="108000" anchor="t"/>
          <a:lstStyle>
            <a:lvl1pPr marL="0" indent="0" algn="ctr">
              <a:buNone/>
              <a:defRPr>
                <a:latin typeface="+mj-lt"/>
              </a:defRPr>
            </a:lvl1pPr>
          </a:lstStyle>
          <a:p>
            <a:pPr lvl="0"/>
            <a:r>
              <a:rPr lang="en-US" noProof="0"/>
              <a:t>Section 2 Title</a:t>
            </a:r>
          </a:p>
        </p:txBody>
      </p:sp>
      <p:sp>
        <p:nvSpPr>
          <p:cNvPr id="14" name="Text Placeholder 13">
            <a:extLst>
              <a:ext uri="{FF2B5EF4-FFF2-40B4-BE49-F238E27FC236}">
                <a16:creationId xmlns:a16="http://schemas.microsoft.com/office/drawing/2014/main" xmlns="" id="{0EF53567-5287-43FB-B07E-A12F3AEEDB98}"/>
              </a:ext>
            </a:extLst>
          </p:cNvPr>
          <p:cNvSpPr>
            <a:spLocks noGrp="1"/>
          </p:cNvSpPr>
          <p:nvPr>
            <p:ph type="body" sz="quarter" idx="29" hasCustomPrompt="1"/>
          </p:nvPr>
        </p:nvSpPr>
        <p:spPr>
          <a:xfrm>
            <a:off x="8483986" y="1647240"/>
            <a:ext cx="2975578" cy="648000"/>
          </a:xfrm>
          <a:ln>
            <a:solidFill>
              <a:schemeClr val="accent3"/>
            </a:solidFill>
          </a:ln>
        </p:spPr>
        <p:txBody>
          <a:bodyPr tIns="108000" anchor="t"/>
          <a:lstStyle>
            <a:lvl1pPr marL="0" indent="0" algn="ctr">
              <a:buNone/>
              <a:defRPr>
                <a:latin typeface="+mj-lt"/>
              </a:defRPr>
            </a:lvl1pPr>
          </a:lstStyle>
          <a:p>
            <a:pPr lvl="0"/>
            <a:r>
              <a:rPr lang="en-US" noProof="0"/>
              <a:t>Section 3 Title</a:t>
            </a:r>
          </a:p>
        </p:txBody>
      </p:sp>
    </p:spTree>
    <p:extLst>
      <p:ext uri="{BB962C8B-B14F-4D97-AF65-F5344CB8AC3E}">
        <p14:creationId xmlns:p14="http://schemas.microsoft.com/office/powerpoint/2010/main" xmlns="" val="375573350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FC626A5-4FF6-42BD-858A-AE4B2C23A6BC}"/>
              </a:ext>
            </a:extLst>
          </p:cNvPr>
          <p:cNvSpPr>
            <a:spLocks noGrp="1"/>
          </p:cNvSpPr>
          <p:nvPr>
            <p:ph type="title"/>
          </p:nvPr>
        </p:nvSpPr>
        <p:spPr/>
        <p:txBody>
          <a:bodyPr/>
          <a:lstStyle>
            <a:lvl1pPr>
              <a:defRPr>
                <a:solidFill>
                  <a:schemeClr val="tx1">
                    <a:lumMod val="75000"/>
                    <a:lumOff val="25000"/>
                  </a:schemeClr>
                </a:solidFill>
              </a:defRPr>
            </a:lvl1pPr>
          </a:lstStyle>
          <a:p>
            <a:r>
              <a:rPr lang="en-US" noProof="0" smtClean="0"/>
              <a:t>Click to edit Master title style</a:t>
            </a:r>
            <a:endParaRPr lang="en-US" noProof="0"/>
          </a:p>
        </p:txBody>
      </p:sp>
      <p:sp>
        <p:nvSpPr>
          <p:cNvPr id="6" name="Footer Placeholder 5">
            <a:extLst>
              <a:ext uri="{FF2B5EF4-FFF2-40B4-BE49-F238E27FC236}">
                <a16:creationId xmlns:a16="http://schemas.microsoft.com/office/drawing/2014/main" xmlns=""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7" name="Slide Number Placeholder 6">
            <a:extLst>
              <a:ext uri="{FF2B5EF4-FFF2-40B4-BE49-F238E27FC236}">
                <a16:creationId xmlns:a16="http://schemas.microsoft.com/office/drawing/2014/main" xmlns=""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13" name="Text Placeholder 8">
            <a:extLst>
              <a:ext uri="{FF2B5EF4-FFF2-40B4-BE49-F238E27FC236}">
                <a16:creationId xmlns:a16="http://schemas.microsoft.com/office/drawing/2014/main" xmlns="" id="{37BBBFC2-32EB-4335-9980-A7CF236703B3}"/>
              </a:ext>
            </a:extLst>
          </p:cNvPr>
          <p:cNvSpPr>
            <a:spLocks noGrp="1"/>
          </p:cNvSpPr>
          <p:nvPr>
            <p:ph type="body" sz="quarter" idx="26" hasCustomPrompt="1"/>
          </p:nvPr>
        </p:nvSpPr>
        <p:spPr>
          <a:xfrm>
            <a:off x="431800" y="1080000"/>
            <a:ext cx="11339513" cy="276561"/>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 Header</a:t>
            </a:r>
          </a:p>
        </p:txBody>
      </p:sp>
      <p:cxnSp>
        <p:nvCxnSpPr>
          <p:cNvPr id="15" name="Straight Arrow Connector 14">
            <a:extLst>
              <a:ext uri="{FF2B5EF4-FFF2-40B4-BE49-F238E27FC236}">
                <a16:creationId xmlns:a16="http://schemas.microsoft.com/office/drawing/2014/main" xmlns="" id="{52158F80-0C1A-4B9E-9335-A5A0015187F7}"/>
              </a:ext>
            </a:extLst>
          </p:cNvPr>
          <p:cNvCxnSpPr/>
          <p:nvPr userDrawn="1"/>
        </p:nvCxnSpPr>
        <p:spPr>
          <a:xfrm>
            <a:off x="431800" y="3866682"/>
            <a:ext cx="11339513" cy="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Text Placeholder 10">
            <a:extLst>
              <a:ext uri="{FF2B5EF4-FFF2-40B4-BE49-F238E27FC236}">
                <a16:creationId xmlns:a16="http://schemas.microsoft.com/office/drawing/2014/main" xmlns="" id="{723DA611-B88C-4D7E-82A4-5E4CA9DC2EA3}"/>
              </a:ext>
            </a:extLst>
          </p:cNvPr>
          <p:cNvSpPr>
            <a:spLocks noGrp="1"/>
          </p:cNvSpPr>
          <p:nvPr>
            <p:ph type="body" sz="quarter" idx="33" hasCustomPrompt="1"/>
          </p:nvPr>
        </p:nvSpPr>
        <p:spPr>
          <a:xfrm>
            <a:off x="412908" y="3973125"/>
            <a:ext cx="415608" cy="201776"/>
          </a:xfrm>
        </p:spPr>
        <p:txBody>
          <a:bodyPr anchor="ctr"/>
          <a:lstStyle>
            <a:lvl1pPr marL="0" indent="0" algn="ctr">
              <a:buNone/>
              <a:defRPr sz="1400">
                <a:solidFill>
                  <a:schemeClr val="tx1">
                    <a:lumMod val="50000"/>
                    <a:lumOff val="50000"/>
                  </a:schemeClr>
                </a:solidFill>
              </a:defRPr>
            </a:lvl1pPr>
          </a:lstStyle>
          <a:p>
            <a:pPr lvl="0"/>
            <a:r>
              <a:rPr lang="en-US" noProof="0"/>
              <a:t>Year</a:t>
            </a:r>
          </a:p>
        </p:txBody>
      </p:sp>
      <p:sp>
        <p:nvSpPr>
          <p:cNvPr id="17" name="Text Placeholder 10">
            <a:extLst>
              <a:ext uri="{FF2B5EF4-FFF2-40B4-BE49-F238E27FC236}">
                <a16:creationId xmlns:a16="http://schemas.microsoft.com/office/drawing/2014/main" xmlns="" id="{180A0FA4-75CD-4A61-AA79-9C3C5F97ED8C}"/>
              </a:ext>
            </a:extLst>
          </p:cNvPr>
          <p:cNvSpPr>
            <a:spLocks noGrp="1"/>
          </p:cNvSpPr>
          <p:nvPr>
            <p:ph type="body" sz="quarter" idx="34" hasCustomPrompt="1"/>
          </p:nvPr>
        </p:nvSpPr>
        <p:spPr>
          <a:xfrm>
            <a:off x="431799"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1" name="Text Placeholder 10">
            <a:extLst>
              <a:ext uri="{FF2B5EF4-FFF2-40B4-BE49-F238E27FC236}">
                <a16:creationId xmlns:a16="http://schemas.microsoft.com/office/drawing/2014/main" xmlns="" id="{EBB89A53-1B07-4560-B98E-03BECDB832C9}"/>
              </a:ext>
            </a:extLst>
          </p:cNvPr>
          <p:cNvSpPr>
            <a:spLocks noGrp="1"/>
          </p:cNvSpPr>
          <p:nvPr>
            <p:ph type="body" sz="quarter" idx="35" hasCustomPrompt="1"/>
          </p:nvPr>
        </p:nvSpPr>
        <p:spPr>
          <a:xfrm>
            <a:off x="903816"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2" name="Text Placeholder 10">
            <a:extLst>
              <a:ext uri="{FF2B5EF4-FFF2-40B4-BE49-F238E27FC236}">
                <a16:creationId xmlns:a16="http://schemas.microsoft.com/office/drawing/2014/main" xmlns="" id="{22D34AD8-D83D-4409-A418-C00840A085AC}"/>
              </a:ext>
            </a:extLst>
          </p:cNvPr>
          <p:cNvSpPr>
            <a:spLocks noGrp="1"/>
          </p:cNvSpPr>
          <p:nvPr>
            <p:ph type="body" sz="quarter" idx="36" hasCustomPrompt="1"/>
          </p:nvPr>
        </p:nvSpPr>
        <p:spPr>
          <a:xfrm>
            <a:off x="1375833"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5" name="Text Placeholder 10">
            <a:extLst>
              <a:ext uri="{FF2B5EF4-FFF2-40B4-BE49-F238E27FC236}">
                <a16:creationId xmlns:a16="http://schemas.microsoft.com/office/drawing/2014/main" xmlns="" id="{3EAA6A46-63F3-49A5-8E0B-758176E4429D}"/>
              </a:ext>
            </a:extLst>
          </p:cNvPr>
          <p:cNvSpPr>
            <a:spLocks noGrp="1"/>
          </p:cNvSpPr>
          <p:nvPr>
            <p:ph type="body" sz="quarter" idx="37" hasCustomPrompt="1"/>
          </p:nvPr>
        </p:nvSpPr>
        <p:spPr>
          <a:xfrm>
            <a:off x="1847850"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6" name="Text Placeholder 10">
            <a:extLst>
              <a:ext uri="{FF2B5EF4-FFF2-40B4-BE49-F238E27FC236}">
                <a16:creationId xmlns:a16="http://schemas.microsoft.com/office/drawing/2014/main" xmlns="" id="{BB051A6E-4868-4F3F-93DB-AD07020E9344}"/>
              </a:ext>
            </a:extLst>
          </p:cNvPr>
          <p:cNvSpPr>
            <a:spLocks noGrp="1"/>
          </p:cNvSpPr>
          <p:nvPr>
            <p:ph type="body" sz="quarter" idx="38" hasCustomPrompt="1"/>
          </p:nvPr>
        </p:nvSpPr>
        <p:spPr>
          <a:xfrm>
            <a:off x="6077108" y="3973125"/>
            <a:ext cx="415608" cy="201776"/>
          </a:xfrm>
        </p:spPr>
        <p:txBody>
          <a:bodyPr anchor="ctr"/>
          <a:lstStyle>
            <a:lvl1pPr marL="0" indent="0" algn="ctr">
              <a:buNone/>
              <a:defRPr sz="1400">
                <a:solidFill>
                  <a:schemeClr val="tx1">
                    <a:lumMod val="50000"/>
                    <a:lumOff val="50000"/>
                  </a:schemeClr>
                </a:solidFill>
              </a:defRPr>
            </a:lvl1pPr>
          </a:lstStyle>
          <a:p>
            <a:pPr lvl="0"/>
            <a:r>
              <a:rPr lang="en-US" noProof="0"/>
              <a:t>Year</a:t>
            </a:r>
          </a:p>
        </p:txBody>
      </p:sp>
      <p:sp>
        <p:nvSpPr>
          <p:cNvPr id="28" name="Text Placeholder 10">
            <a:extLst>
              <a:ext uri="{FF2B5EF4-FFF2-40B4-BE49-F238E27FC236}">
                <a16:creationId xmlns:a16="http://schemas.microsoft.com/office/drawing/2014/main" xmlns="" id="{61519886-189E-4C69-AEED-FD9BDD3E567B}"/>
              </a:ext>
            </a:extLst>
          </p:cNvPr>
          <p:cNvSpPr>
            <a:spLocks noGrp="1"/>
          </p:cNvSpPr>
          <p:nvPr>
            <p:ph type="body" sz="quarter" idx="39" hasCustomPrompt="1"/>
          </p:nvPr>
        </p:nvSpPr>
        <p:spPr>
          <a:xfrm>
            <a:off x="2319867"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0" name="Text Placeholder 10">
            <a:extLst>
              <a:ext uri="{FF2B5EF4-FFF2-40B4-BE49-F238E27FC236}">
                <a16:creationId xmlns:a16="http://schemas.microsoft.com/office/drawing/2014/main" xmlns="" id="{0F084DDF-04EE-46A9-9F77-D5FD94D1B543}"/>
              </a:ext>
            </a:extLst>
          </p:cNvPr>
          <p:cNvSpPr>
            <a:spLocks noGrp="1"/>
          </p:cNvSpPr>
          <p:nvPr>
            <p:ph type="body" sz="quarter" idx="40" hasCustomPrompt="1"/>
          </p:nvPr>
        </p:nvSpPr>
        <p:spPr>
          <a:xfrm>
            <a:off x="2791884"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1" name="Text Placeholder 10">
            <a:extLst>
              <a:ext uri="{FF2B5EF4-FFF2-40B4-BE49-F238E27FC236}">
                <a16:creationId xmlns:a16="http://schemas.microsoft.com/office/drawing/2014/main" xmlns="" id="{743DE8AB-BF74-4CC9-AD19-8BBBF44867AF}"/>
              </a:ext>
            </a:extLst>
          </p:cNvPr>
          <p:cNvSpPr>
            <a:spLocks noGrp="1"/>
          </p:cNvSpPr>
          <p:nvPr>
            <p:ph type="body" sz="quarter" idx="41" hasCustomPrompt="1"/>
          </p:nvPr>
        </p:nvSpPr>
        <p:spPr>
          <a:xfrm>
            <a:off x="3263901"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2" name="Text Placeholder 10">
            <a:extLst>
              <a:ext uri="{FF2B5EF4-FFF2-40B4-BE49-F238E27FC236}">
                <a16:creationId xmlns:a16="http://schemas.microsoft.com/office/drawing/2014/main" xmlns="" id="{2ECC5C24-2CE5-491E-89DC-F9C5AE98B067}"/>
              </a:ext>
            </a:extLst>
          </p:cNvPr>
          <p:cNvSpPr>
            <a:spLocks noGrp="1"/>
          </p:cNvSpPr>
          <p:nvPr>
            <p:ph type="body" sz="quarter" idx="42" hasCustomPrompt="1"/>
          </p:nvPr>
        </p:nvSpPr>
        <p:spPr>
          <a:xfrm>
            <a:off x="4679952"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3" name="Text Placeholder 10">
            <a:extLst>
              <a:ext uri="{FF2B5EF4-FFF2-40B4-BE49-F238E27FC236}">
                <a16:creationId xmlns:a16="http://schemas.microsoft.com/office/drawing/2014/main" xmlns="" id="{ADB0F187-5781-4076-B761-264B1C683A63}"/>
              </a:ext>
            </a:extLst>
          </p:cNvPr>
          <p:cNvSpPr>
            <a:spLocks noGrp="1"/>
          </p:cNvSpPr>
          <p:nvPr>
            <p:ph type="body" sz="quarter" idx="43" hasCustomPrompt="1"/>
          </p:nvPr>
        </p:nvSpPr>
        <p:spPr>
          <a:xfrm>
            <a:off x="3735918"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4" name="Text Placeholder 10">
            <a:extLst>
              <a:ext uri="{FF2B5EF4-FFF2-40B4-BE49-F238E27FC236}">
                <a16:creationId xmlns:a16="http://schemas.microsoft.com/office/drawing/2014/main" xmlns="" id="{B2E776B2-D388-4243-80AE-BD8AF47C8AAB}"/>
              </a:ext>
            </a:extLst>
          </p:cNvPr>
          <p:cNvSpPr>
            <a:spLocks noGrp="1"/>
          </p:cNvSpPr>
          <p:nvPr>
            <p:ph type="body" sz="quarter" idx="44" hasCustomPrompt="1"/>
          </p:nvPr>
        </p:nvSpPr>
        <p:spPr>
          <a:xfrm>
            <a:off x="4207935"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5" name="Text Placeholder 10">
            <a:extLst>
              <a:ext uri="{FF2B5EF4-FFF2-40B4-BE49-F238E27FC236}">
                <a16:creationId xmlns:a16="http://schemas.microsoft.com/office/drawing/2014/main" xmlns="" id="{79F3A104-EDC0-4A25-9585-3F9F8C1022C7}"/>
              </a:ext>
            </a:extLst>
          </p:cNvPr>
          <p:cNvSpPr>
            <a:spLocks noGrp="1"/>
          </p:cNvSpPr>
          <p:nvPr>
            <p:ph type="body" sz="quarter" idx="45" hasCustomPrompt="1"/>
          </p:nvPr>
        </p:nvSpPr>
        <p:spPr>
          <a:xfrm>
            <a:off x="5151969"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6" name="Text Placeholder 10">
            <a:extLst>
              <a:ext uri="{FF2B5EF4-FFF2-40B4-BE49-F238E27FC236}">
                <a16:creationId xmlns:a16="http://schemas.microsoft.com/office/drawing/2014/main" xmlns="" id="{23DA3E7C-9F0E-4A57-B6EA-C01C72788E9E}"/>
              </a:ext>
            </a:extLst>
          </p:cNvPr>
          <p:cNvSpPr>
            <a:spLocks noGrp="1"/>
          </p:cNvSpPr>
          <p:nvPr>
            <p:ph type="body" sz="quarter" idx="46" hasCustomPrompt="1"/>
          </p:nvPr>
        </p:nvSpPr>
        <p:spPr>
          <a:xfrm>
            <a:off x="5623986"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7" name="Text Placeholder 10">
            <a:extLst>
              <a:ext uri="{FF2B5EF4-FFF2-40B4-BE49-F238E27FC236}">
                <a16:creationId xmlns:a16="http://schemas.microsoft.com/office/drawing/2014/main" xmlns="" id="{A8ABC110-DC97-4A71-9A16-67581EAC9895}"/>
              </a:ext>
            </a:extLst>
          </p:cNvPr>
          <p:cNvSpPr>
            <a:spLocks noGrp="1"/>
          </p:cNvSpPr>
          <p:nvPr>
            <p:ph type="body" sz="quarter" idx="47" hasCustomPrompt="1"/>
          </p:nvPr>
        </p:nvSpPr>
        <p:spPr>
          <a:xfrm>
            <a:off x="6095999"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8" name="Text Placeholder 10">
            <a:extLst>
              <a:ext uri="{FF2B5EF4-FFF2-40B4-BE49-F238E27FC236}">
                <a16:creationId xmlns:a16="http://schemas.microsoft.com/office/drawing/2014/main" xmlns="" id="{81058125-332B-41A7-BCD5-72CAE3F9F97D}"/>
              </a:ext>
            </a:extLst>
          </p:cNvPr>
          <p:cNvSpPr>
            <a:spLocks noGrp="1"/>
          </p:cNvSpPr>
          <p:nvPr>
            <p:ph type="body" sz="quarter" idx="48" hasCustomPrompt="1"/>
          </p:nvPr>
        </p:nvSpPr>
        <p:spPr>
          <a:xfrm>
            <a:off x="6568012"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9" name="Text Placeholder 10">
            <a:extLst>
              <a:ext uri="{FF2B5EF4-FFF2-40B4-BE49-F238E27FC236}">
                <a16:creationId xmlns:a16="http://schemas.microsoft.com/office/drawing/2014/main" xmlns="" id="{E32DE8FD-6391-4094-BAEC-CC0836CC67EB}"/>
              </a:ext>
            </a:extLst>
          </p:cNvPr>
          <p:cNvSpPr>
            <a:spLocks noGrp="1"/>
          </p:cNvSpPr>
          <p:nvPr>
            <p:ph type="body" sz="quarter" idx="49" hasCustomPrompt="1"/>
          </p:nvPr>
        </p:nvSpPr>
        <p:spPr>
          <a:xfrm>
            <a:off x="7040029"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40" name="Text Placeholder 10">
            <a:extLst>
              <a:ext uri="{FF2B5EF4-FFF2-40B4-BE49-F238E27FC236}">
                <a16:creationId xmlns:a16="http://schemas.microsoft.com/office/drawing/2014/main" xmlns="" id="{5C53C0F3-9308-422B-BC6E-1ACA5029027A}"/>
              </a:ext>
            </a:extLst>
          </p:cNvPr>
          <p:cNvSpPr>
            <a:spLocks noGrp="1"/>
          </p:cNvSpPr>
          <p:nvPr>
            <p:ph type="body" sz="quarter" idx="50" hasCustomPrompt="1"/>
          </p:nvPr>
        </p:nvSpPr>
        <p:spPr>
          <a:xfrm>
            <a:off x="7512046"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41" name="Text Placeholder 10">
            <a:extLst>
              <a:ext uri="{FF2B5EF4-FFF2-40B4-BE49-F238E27FC236}">
                <a16:creationId xmlns:a16="http://schemas.microsoft.com/office/drawing/2014/main" xmlns="" id="{06DFFA03-9EA6-4F70-9519-AB1361BAF7CE}"/>
              </a:ext>
            </a:extLst>
          </p:cNvPr>
          <p:cNvSpPr>
            <a:spLocks noGrp="1"/>
          </p:cNvSpPr>
          <p:nvPr>
            <p:ph type="body" sz="quarter" idx="51" hasCustomPrompt="1"/>
          </p:nvPr>
        </p:nvSpPr>
        <p:spPr>
          <a:xfrm>
            <a:off x="7984063"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42" name="Text Placeholder 10">
            <a:extLst>
              <a:ext uri="{FF2B5EF4-FFF2-40B4-BE49-F238E27FC236}">
                <a16:creationId xmlns:a16="http://schemas.microsoft.com/office/drawing/2014/main" xmlns="" id="{49CD8693-3557-4241-BB88-518160D989C4}"/>
              </a:ext>
            </a:extLst>
          </p:cNvPr>
          <p:cNvSpPr>
            <a:spLocks noGrp="1"/>
          </p:cNvSpPr>
          <p:nvPr>
            <p:ph type="body" sz="quarter" idx="52" hasCustomPrompt="1"/>
          </p:nvPr>
        </p:nvSpPr>
        <p:spPr>
          <a:xfrm>
            <a:off x="8456080"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43" name="Text Placeholder 10">
            <a:extLst>
              <a:ext uri="{FF2B5EF4-FFF2-40B4-BE49-F238E27FC236}">
                <a16:creationId xmlns:a16="http://schemas.microsoft.com/office/drawing/2014/main" xmlns="" id="{4884DF69-4936-4F90-BFB8-ED04A228DA22}"/>
              </a:ext>
            </a:extLst>
          </p:cNvPr>
          <p:cNvSpPr>
            <a:spLocks noGrp="1"/>
          </p:cNvSpPr>
          <p:nvPr>
            <p:ph type="body" sz="quarter" idx="53" hasCustomPrompt="1"/>
          </p:nvPr>
        </p:nvSpPr>
        <p:spPr>
          <a:xfrm>
            <a:off x="8928097"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44" name="Text Placeholder 10">
            <a:extLst>
              <a:ext uri="{FF2B5EF4-FFF2-40B4-BE49-F238E27FC236}">
                <a16:creationId xmlns:a16="http://schemas.microsoft.com/office/drawing/2014/main" xmlns="" id="{00804F61-8052-4AD8-8370-ED72B261BC29}"/>
              </a:ext>
            </a:extLst>
          </p:cNvPr>
          <p:cNvSpPr>
            <a:spLocks noGrp="1"/>
          </p:cNvSpPr>
          <p:nvPr>
            <p:ph type="body" sz="quarter" idx="54" hasCustomPrompt="1"/>
          </p:nvPr>
        </p:nvSpPr>
        <p:spPr>
          <a:xfrm>
            <a:off x="10344148"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45" name="Text Placeholder 10">
            <a:extLst>
              <a:ext uri="{FF2B5EF4-FFF2-40B4-BE49-F238E27FC236}">
                <a16:creationId xmlns:a16="http://schemas.microsoft.com/office/drawing/2014/main" xmlns="" id="{313F370F-A9EC-477E-BED7-BF4E87527420}"/>
              </a:ext>
            </a:extLst>
          </p:cNvPr>
          <p:cNvSpPr>
            <a:spLocks noGrp="1"/>
          </p:cNvSpPr>
          <p:nvPr>
            <p:ph type="body" sz="quarter" idx="55" hasCustomPrompt="1"/>
          </p:nvPr>
        </p:nvSpPr>
        <p:spPr>
          <a:xfrm>
            <a:off x="9400114"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46" name="Text Placeholder 10">
            <a:extLst>
              <a:ext uri="{FF2B5EF4-FFF2-40B4-BE49-F238E27FC236}">
                <a16:creationId xmlns:a16="http://schemas.microsoft.com/office/drawing/2014/main" xmlns="" id="{9E687ADD-FE6C-441E-991F-E71EA0572C32}"/>
              </a:ext>
            </a:extLst>
          </p:cNvPr>
          <p:cNvSpPr>
            <a:spLocks noGrp="1"/>
          </p:cNvSpPr>
          <p:nvPr>
            <p:ph type="body" sz="quarter" idx="56" hasCustomPrompt="1"/>
          </p:nvPr>
        </p:nvSpPr>
        <p:spPr>
          <a:xfrm>
            <a:off x="9872131"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47" name="Text Placeholder 10">
            <a:extLst>
              <a:ext uri="{FF2B5EF4-FFF2-40B4-BE49-F238E27FC236}">
                <a16:creationId xmlns:a16="http://schemas.microsoft.com/office/drawing/2014/main" xmlns="" id="{5E0252B4-80AE-40E9-BA32-6EDAAC625211}"/>
              </a:ext>
            </a:extLst>
          </p:cNvPr>
          <p:cNvSpPr>
            <a:spLocks noGrp="1"/>
          </p:cNvSpPr>
          <p:nvPr>
            <p:ph type="body" sz="quarter" idx="57" hasCustomPrompt="1"/>
          </p:nvPr>
        </p:nvSpPr>
        <p:spPr>
          <a:xfrm>
            <a:off x="10816165"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48" name="Text Placeholder 10">
            <a:extLst>
              <a:ext uri="{FF2B5EF4-FFF2-40B4-BE49-F238E27FC236}">
                <a16:creationId xmlns:a16="http://schemas.microsoft.com/office/drawing/2014/main" xmlns="" id="{8A807DF0-23B6-4B83-B3F6-8D0BE9A851F6}"/>
              </a:ext>
            </a:extLst>
          </p:cNvPr>
          <p:cNvSpPr>
            <a:spLocks noGrp="1"/>
          </p:cNvSpPr>
          <p:nvPr>
            <p:ph type="body" sz="quarter" idx="58" hasCustomPrompt="1"/>
          </p:nvPr>
        </p:nvSpPr>
        <p:spPr>
          <a:xfrm>
            <a:off x="11288182"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49" name="Text Placeholder 3">
            <a:extLst>
              <a:ext uri="{FF2B5EF4-FFF2-40B4-BE49-F238E27FC236}">
                <a16:creationId xmlns:a16="http://schemas.microsoft.com/office/drawing/2014/main" xmlns="" id="{F3591345-36C8-481A-AD5B-5F69B03D1710}"/>
              </a:ext>
            </a:extLst>
          </p:cNvPr>
          <p:cNvSpPr>
            <a:spLocks noGrp="1"/>
          </p:cNvSpPr>
          <p:nvPr>
            <p:ph type="body" sz="quarter" idx="59" hasCustomPrompt="1"/>
          </p:nvPr>
        </p:nvSpPr>
        <p:spPr>
          <a:xfrm>
            <a:off x="5360988" y="2190750"/>
            <a:ext cx="1793875" cy="561975"/>
          </a:xfrm>
          <a:noFill/>
          <a:ln>
            <a:noFill/>
          </a:ln>
        </p:spPr>
        <p:txBody>
          <a:bodyPr tIns="36000" anchor="t"/>
          <a:lstStyle>
            <a:lvl1pPr marL="0" indent="0" algn="ctr">
              <a:buNone/>
              <a:defRPr sz="1600" b="1">
                <a:solidFill>
                  <a:schemeClr val="tx1">
                    <a:lumMod val="75000"/>
                    <a:lumOff val="25000"/>
                  </a:schemeClr>
                </a:solidFill>
              </a:defRPr>
            </a:lvl1pPr>
          </a:lstStyle>
          <a:p>
            <a:pPr lvl="0"/>
            <a:r>
              <a:rPr lang="en-US" noProof="0"/>
              <a:t>Item Title</a:t>
            </a:r>
          </a:p>
        </p:txBody>
      </p:sp>
      <p:sp>
        <p:nvSpPr>
          <p:cNvPr id="50" name="Text Placeholder 36">
            <a:extLst>
              <a:ext uri="{FF2B5EF4-FFF2-40B4-BE49-F238E27FC236}">
                <a16:creationId xmlns:a16="http://schemas.microsoft.com/office/drawing/2014/main" xmlns="" id="{954C0732-1924-4A1B-9272-95C51D0B36FE}"/>
              </a:ext>
            </a:extLst>
          </p:cNvPr>
          <p:cNvSpPr>
            <a:spLocks noGrp="1"/>
          </p:cNvSpPr>
          <p:nvPr>
            <p:ph type="body" sz="quarter" idx="60" hasCustomPrompt="1"/>
          </p:nvPr>
        </p:nvSpPr>
        <p:spPr>
          <a:xfrm>
            <a:off x="5395728" y="2531196"/>
            <a:ext cx="1724394" cy="185808"/>
          </a:xfrm>
          <a:solidFill>
            <a:schemeClr val="bg1">
              <a:lumMod val="95000"/>
            </a:schemeClr>
          </a:solidFill>
        </p:spPr>
        <p:txBody>
          <a:bodyPr anchor="ctr"/>
          <a:lstStyle>
            <a:lvl1pPr marL="0" indent="0" algn="ctr">
              <a:buNone/>
              <a:defRPr sz="1200">
                <a:solidFill>
                  <a:schemeClr val="tx1">
                    <a:lumMod val="75000"/>
                    <a:lumOff val="25000"/>
                  </a:schemeClr>
                </a:solidFill>
              </a:defRPr>
            </a:lvl1pPr>
          </a:lstStyle>
          <a:p>
            <a:pPr lvl="0"/>
            <a:r>
              <a:rPr lang="en-US" noProof="0"/>
              <a:t>Month, Year</a:t>
            </a:r>
          </a:p>
        </p:txBody>
      </p:sp>
    </p:spTree>
    <p:extLst>
      <p:ext uri="{BB962C8B-B14F-4D97-AF65-F5344CB8AC3E}">
        <p14:creationId xmlns:p14="http://schemas.microsoft.com/office/powerpoint/2010/main" xmlns="" val="9067071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am 3 Member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CFF4C50-933F-41F9-AD11-BD02410AA7D5}"/>
              </a:ext>
            </a:extLst>
          </p:cNvPr>
          <p:cNvSpPr>
            <a:spLocks noGrp="1"/>
          </p:cNvSpPr>
          <p:nvPr>
            <p:ph type="title"/>
          </p:nvPr>
        </p:nvSpPr>
        <p:spPr>
          <a:xfrm>
            <a:off x="432000" y="432000"/>
            <a:ext cx="11340000" cy="432000"/>
          </a:xfrm>
        </p:spPr>
        <p:txBody>
          <a:bodyPr/>
          <a:lstStyle>
            <a:lvl1pPr>
              <a:defRPr>
                <a:solidFill>
                  <a:schemeClr val="tx1">
                    <a:lumMod val="75000"/>
                    <a:lumOff val="25000"/>
                  </a:schemeClr>
                </a:solidFill>
              </a:defRPr>
            </a:lvl1pPr>
          </a:lstStyle>
          <a:p>
            <a:r>
              <a:rPr lang="en-US" noProof="0" smtClean="0"/>
              <a:t>Click to edit Master title style</a:t>
            </a:r>
            <a:endParaRPr lang="en-US" noProof="0"/>
          </a:p>
        </p:txBody>
      </p:sp>
      <p:sp>
        <p:nvSpPr>
          <p:cNvPr id="7" name="Footer Placeholder 6">
            <a:extLst>
              <a:ext uri="{FF2B5EF4-FFF2-40B4-BE49-F238E27FC236}">
                <a16:creationId xmlns:a16="http://schemas.microsoft.com/office/drawing/2014/main" xmlns="" id="{19F419B1-164A-4B7A-BBEC-47B6151ECB05}"/>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8" name="Slide Number Placeholder 7">
            <a:extLst>
              <a:ext uri="{FF2B5EF4-FFF2-40B4-BE49-F238E27FC236}">
                <a16:creationId xmlns:a16="http://schemas.microsoft.com/office/drawing/2014/main" xmlns="" id="{86E99B1E-D08C-46BA-9D27-9ED02F4C9B6C}"/>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5" name="Text Placeholder 4">
            <a:extLst>
              <a:ext uri="{FF2B5EF4-FFF2-40B4-BE49-F238E27FC236}">
                <a16:creationId xmlns:a16="http://schemas.microsoft.com/office/drawing/2014/main" xmlns="" id="{1F5B3657-F2AE-455A-BF81-1A0C2ACECD20}"/>
              </a:ext>
            </a:extLst>
          </p:cNvPr>
          <p:cNvSpPr>
            <a:spLocks noGrp="1"/>
          </p:cNvSpPr>
          <p:nvPr>
            <p:ph type="body" sz="quarter" idx="12" hasCustomPrompt="1"/>
          </p:nvPr>
        </p:nvSpPr>
        <p:spPr>
          <a:xfrm>
            <a:off x="2103945" y="3995705"/>
            <a:ext cx="1964171" cy="216000"/>
          </a:xfrm>
        </p:spPr>
        <p:txBody>
          <a:bodyPr/>
          <a:lstStyle>
            <a:lvl1pPr marL="0" indent="0" algn="l">
              <a:buNone/>
              <a:defRPr sz="1600"/>
            </a:lvl1pPr>
          </a:lstStyle>
          <a:p>
            <a:pPr lvl="0"/>
            <a:r>
              <a:rPr lang="en-US" noProof="0"/>
              <a:t>Title</a:t>
            </a:r>
          </a:p>
        </p:txBody>
      </p:sp>
      <p:sp>
        <p:nvSpPr>
          <p:cNvPr id="13" name="Text Placeholder 12">
            <a:extLst>
              <a:ext uri="{FF2B5EF4-FFF2-40B4-BE49-F238E27FC236}">
                <a16:creationId xmlns:a16="http://schemas.microsoft.com/office/drawing/2014/main" xmlns="" id="{6A983D98-E0AB-429A-9EC2-B50D4216D691}"/>
              </a:ext>
            </a:extLst>
          </p:cNvPr>
          <p:cNvSpPr>
            <a:spLocks noGrp="1"/>
          </p:cNvSpPr>
          <p:nvPr>
            <p:ph type="body" sz="quarter" idx="13" hasCustomPrompt="1"/>
          </p:nvPr>
        </p:nvSpPr>
        <p:spPr>
          <a:xfrm>
            <a:off x="5955887" y="3995705"/>
            <a:ext cx="1964171" cy="216000"/>
          </a:xfrm>
        </p:spPr>
        <p:txBody>
          <a:bodyPr/>
          <a:lstStyle>
            <a:lvl1pPr marL="0" indent="0" algn="l">
              <a:buNone/>
              <a:defRPr sz="1600"/>
            </a:lvl1pPr>
          </a:lstStyle>
          <a:p>
            <a:pPr lvl="0"/>
            <a:r>
              <a:rPr lang="en-US" noProof="0"/>
              <a:t>Title</a:t>
            </a:r>
          </a:p>
        </p:txBody>
      </p:sp>
      <p:sp>
        <p:nvSpPr>
          <p:cNvPr id="15" name="Text Placeholder 14">
            <a:extLst>
              <a:ext uri="{FF2B5EF4-FFF2-40B4-BE49-F238E27FC236}">
                <a16:creationId xmlns:a16="http://schemas.microsoft.com/office/drawing/2014/main" xmlns="" id="{755213BF-EF6D-45DC-A01B-DE6C2F23A6D2}"/>
              </a:ext>
            </a:extLst>
          </p:cNvPr>
          <p:cNvSpPr>
            <a:spLocks noGrp="1"/>
          </p:cNvSpPr>
          <p:nvPr>
            <p:ph type="body" sz="quarter" idx="14" hasCustomPrompt="1"/>
          </p:nvPr>
        </p:nvSpPr>
        <p:spPr>
          <a:xfrm>
            <a:off x="9807829" y="3991240"/>
            <a:ext cx="1964171" cy="216000"/>
          </a:xfrm>
        </p:spPr>
        <p:txBody>
          <a:bodyPr/>
          <a:lstStyle>
            <a:lvl1pPr marL="0" indent="0" algn="l">
              <a:buNone/>
              <a:defRPr sz="1600"/>
            </a:lvl1pPr>
          </a:lstStyle>
          <a:p>
            <a:pPr lvl="0"/>
            <a:r>
              <a:rPr lang="en-US" noProof="0"/>
              <a:t>Title</a:t>
            </a:r>
          </a:p>
        </p:txBody>
      </p:sp>
      <p:sp>
        <p:nvSpPr>
          <p:cNvPr id="10" name="Text Placeholder 9">
            <a:extLst>
              <a:ext uri="{FF2B5EF4-FFF2-40B4-BE49-F238E27FC236}">
                <a16:creationId xmlns:a16="http://schemas.microsoft.com/office/drawing/2014/main" xmlns="" id="{6D972951-9088-4993-8DED-9DA3B6B08CF2}"/>
              </a:ext>
            </a:extLst>
          </p:cNvPr>
          <p:cNvSpPr>
            <a:spLocks noGrp="1"/>
          </p:cNvSpPr>
          <p:nvPr>
            <p:ph type="body" sz="quarter" idx="17" hasCustomPrompt="1"/>
          </p:nvPr>
        </p:nvSpPr>
        <p:spPr>
          <a:xfrm>
            <a:off x="2103945" y="3424428"/>
            <a:ext cx="1964170" cy="504000"/>
          </a:xfrm>
        </p:spPr>
        <p:txBody>
          <a:bodyPr/>
          <a:lstStyle>
            <a:lvl1pPr marL="0" indent="0" algn="l">
              <a:buNone/>
              <a:defRPr b="1">
                <a:latin typeface="+mj-lt"/>
              </a:defRPr>
            </a:lvl1pPr>
          </a:lstStyle>
          <a:p>
            <a:pPr lvl="0"/>
            <a:r>
              <a:rPr lang="en-US" noProof="0"/>
              <a:t>Name</a:t>
            </a:r>
          </a:p>
        </p:txBody>
      </p:sp>
      <p:sp>
        <p:nvSpPr>
          <p:cNvPr id="12" name="Text Placeholder 11">
            <a:extLst>
              <a:ext uri="{FF2B5EF4-FFF2-40B4-BE49-F238E27FC236}">
                <a16:creationId xmlns:a16="http://schemas.microsoft.com/office/drawing/2014/main" xmlns="" id="{48424FDD-507C-4199-BFC6-8BC01D8992B6}"/>
              </a:ext>
            </a:extLst>
          </p:cNvPr>
          <p:cNvSpPr>
            <a:spLocks noGrp="1"/>
          </p:cNvSpPr>
          <p:nvPr>
            <p:ph type="body" sz="quarter" idx="18" hasCustomPrompt="1"/>
          </p:nvPr>
        </p:nvSpPr>
        <p:spPr>
          <a:xfrm>
            <a:off x="5955887" y="3424428"/>
            <a:ext cx="1964171" cy="504000"/>
          </a:xfrm>
        </p:spPr>
        <p:txBody>
          <a:bodyPr/>
          <a:lstStyle>
            <a:lvl1pPr marL="0" indent="0" algn="l">
              <a:buNone/>
              <a:defRPr b="1">
                <a:latin typeface="+mj-lt"/>
              </a:defRPr>
            </a:lvl1pPr>
          </a:lstStyle>
          <a:p>
            <a:pPr lvl="0"/>
            <a:r>
              <a:rPr lang="en-US" noProof="0"/>
              <a:t>Name</a:t>
            </a:r>
          </a:p>
        </p:txBody>
      </p:sp>
      <p:sp>
        <p:nvSpPr>
          <p:cNvPr id="16" name="Text Placeholder 15">
            <a:extLst>
              <a:ext uri="{FF2B5EF4-FFF2-40B4-BE49-F238E27FC236}">
                <a16:creationId xmlns:a16="http://schemas.microsoft.com/office/drawing/2014/main" xmlns="" id="{33DAFB20-1343-4578-8AA0-0378B674F1B1}"/>
              </a:ext>
            </a:extLst>
          </p:cNvPr>
          <p:cNvSpPr>
            <a:spLocks noGrp="1"/>
          </p:cNvSpPr>
          <p:nvPr>
            <p:ph type="body" sz="quarter" idx="19" hasCustomPrompt="1"/>
          </p:nvPr>
        </p:nvSpPr>
        <p:spPr>
          <a:xfrm>
            <a:off x="9807830" y="3424428"/>
            <a:ext cx="1964170" cy="504000"/>
          </a:xfrm>
        </p:spPr>
        <p:txBody>
          <a:bodyPr/>
          <a:lstStyle>
            <a:lvl1pPr marL="0" indent="0" algn="l">
              <a:buNone/>
              <a:defRPr b="1">
                <a:latin typeface="+mj-lt"/>
              </a:defRPr>
            </a:lvl1pPr>
          </a:lstStyle>
          <a:p>
            <a:pPr lvl="0"/>
            <a:r>
              <a:rPr lang="en-US" noProof="0"/>
              <a:t>Name</a:t>
            </a:r>
          </a:p>
        </p:txBody>
      </p:sp>
      <p:sp>
        <p:nvSpPr>
          <p:cNvPr id="24" name="Picture Placeholder 22">
            <a:extLst>
              <a:ext uri="{FF2B5EF4-FFF2-40B4-BE49-F238E27FC236}">
                <a16:creationId xmlns:a16="http://schemas.microsoft.com/office/drawing/2014/main" xmlns="" id="{806A4855-25AA-40D4-B1A4-A271486B6C9F}"/>
              </a:ext>
            </a:extLst>
          </p:cNvPr>
          <p:cNvSpPr>
            <a:spLocks noGrp="1"/>
          </p:cNvSpPr>
          <p:nvPr>
            <p:ph type="pic" sz="quarter" idx="23"/>
          </p:nvPr>
        </p:nvSpPr>
        <p:spPr>
          <a:xfrm>
            <a:off x="431800" y="2808242"/>
            <a:ext cx="1505966" cy="1505966"/>
          </a:xfrm>
          <a:prstGeom prst="ellipse">
            <a:avLst/>
          </a:prstGeom>
          <a:solidFill>
            <a:schemeClr val="bg1">
              <a:lumMod val="95000"/>
            </a:schemeClr>
          </a:solidFill>
          <a:ln w="3175">
            <a:solidFill>
              <a:schemeClr val="bg1">
                <a:lumMod val="95000"/>
              </a:schemeClr>
            </a:solidFill>
          </a:ln>
        </p:spPr>
        <p:txBody>
          <a:bodyPr anchor="ctr"/>
          <a:lstStyle>
            <a:lvl1pPr marL="0" indent="0" algn="ctr">
              <a:buNone/>
              <a:defRPr/>
            </a:lvl1pPr>
          </a:lstStyle>
          <a:p>
            <a:r>
              <a:rPr lang="en-US" noProof="0" smtClean="0"/>
              <a:t>Click icon to add picture</a:t>
            </a:r>
            <a:endParaRPr lang="en-US" noProof="0" dirty="0"/>
          </a:p>
        </p:txBody>
      </p:sp>
      <p:sp>
        <p:nvSpPr>
          <p:cNvPr id="25" name="Picture Placeholder 22">
            <a:extLst>
              <a:ext uri="{FF2B5EF4-FFF2-40B4-BE49-F238E27FC236}">
                <a16:creationId xmlns:a16="http://schemas.microsoft.com/office/drawing/2014/main" xmlns="" id="{31E10A24-B676-4117-9507-B4B0EB406F02}"/>
              </a:ext>
            </a:extLst>
          </p:cNvPr>
          <p:cNvSpPr>
            <a:spLocks noGrp="1"/>
          </p:cNvSpPr>
          <p:nvPr>
            <p:ph type="pic" sz="quarter" idx="24"/>
          </p:nvPr>
        </p:nvSpPr>
        <p:spPr>
          <a:xfrm>
            <a:off x="4283742" y="2808242"/>
            <a:ext cx="1505966" cy="1505966"/>
          </a:xfrm>
          <a:prstGeom prst="ellipse">
            <a:avLst/>
          </a:prstGeom>
          <a:solidFill>
            <a:schemeClr val="bg1">
              <a:lumMod val="95000"/>
            </a:schemeClr>
          </a:solidFill>
          <a:ln w="3175">
            <a:solidFill>
              <a:schemeClr val="bg1">
                <a:lumMod val="95000"/>
              </a:schemeClr>
            </a:solidFill>
          </a:ln>
        </p:spPr>
        <p:txBody>
          <a:bodyPr anchor="ctr"/>
          <a:lstStyle>
            <a:lvl1pPr marL="0" indent="0" algn="ctr">
              <a:buNone/>
              <a:defRPr/>
            </a:lvl1pPr>
          </a:lstStyle>
          <a:p>
            <a:r>
              <a:rPr lang="en-US" noProof="0" smtClean="0"/>
              <a:t>Click icon to add picture</a:t>
            </a:r>
            <a:endParaRPr lang="en-US" noProof="0" dirty="0"/>
          </a:p>
        </p:txBody>
      </p:sp>
      <p:sp>
        <p:nvSpPr>
          <p:cNvPr id="26" name="Picture Placeholder 22">
            <a:extLst>
              <a:ext uri="{FF2B5EF4-FFF2-40B4-BE49-F238E27FC236}">
                <a16:creationId xmlns:a16="http://schemas.microsoft.com/office/drawing/2014/main" xmlns="" id="{6549D851-9848-44AC-937A-9B1EF867E595}"/>
              </a:ext>
            </a:extLst>
          </p:cNvPr>
          <p:cNvSpPr>
            <a:spLocks noGrp="1"/>
          </p:cNvSpPr>
          <p:nvPr>
            <p:ph type="pic" sz="quarter" idx="25"/>
          </p:nvPr>
        </p:nvSpPr>
        <p:spPr>
          <a:xfrm>
            <a:off x="8135683" y="2808242"/>
            <a:ext cx="1505966" cy="1505966"/>
          </a:xfrm>
          <a:prstGeom prst="ellipse">
            <a:avLst/>
          </a:prstGeom>
          <a:solidFill>
            <a:schemeClr val="bg1">
              <a:lumMod val="95000"/>
            </a:schemeClr>
          </a:solidFill>
          <a:ln w="3175">
            <a:solidFill>
              <a:schemeClr val="bg1">
                <a:lumMod val="95000"/>
              </a:schemeClr>
            </a:solidFill>
          </a:ln>
        </p:spPr>
        <p:txBody>
          <a:bodyPr anchor="ctr"/>
          <a:lstStyle>
            <a:lvl1pPr marL="0" indent="0" algn="ctr">
              <a:buNone/>
              <a:defRPr/>
            </a:lvl1pPr>
          </a:lstStyle>
          <a:p>
            <a:r>
              <a:rPr lang="en-US" noProof="0" smtClean="0"/>
              <a:t>Click icon to add picture</a:t>
            </a:r>
            <a:endParaRPr lang="en-US" noProof="0" dirty="0"/>
          </a:p>
        </p:txBody>
      </p:sp>
      <p:sp>
        <p:nvSpPr>
          <p:cNvPr id="9" name="Text Placeholder 8">
            <a:extLst>
              <a:ext uri="{FF2B5EF4-FFF2-40B4-BE49-F238E27FC236}">
                <a16:creationId xmlns:a16="http://schemas.microsoft.com/office/drawing/2014/main" xmlns="" id="{36DD16A0-27CF-480C-8ADD-7BB99E0031A4}"/>
              </a:ext>
            </a:extLst>
          </p:cNvPr>
          <p:cNvSpPr>
            <a:spLocks noGrp="1"/>
          </p:cNvSpPr>
          <p:nvPr>
            <p:ph type="body" sz="quarter" idx="26" hasCustomPrompt="1"/>
          </p:nvPr>
        </p:nvSpPr>
        <p:spPr>
          <a:xfrm>
            <a:off x="431800" y="1080000"/>
            <a:ext cx="11339513" cy="276561"/>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 Header</a:t>
            </a:r>
          </a:p>
        </p:txBody>
      </p:sp>
      <p:sp>
        <p:nvSpPr>
          <p:cNvPr id="4" name="Text Placeholder 3">
            <a:extLst>
              <a:ext uri="{FF2B5EF4-FFF2-40B4-BE49-F238E27FC236}">
                <a16:creationId xmlns:a16="http://schemas.microsoft.com/office/drawing/2014/main" xmlns="" id="{B47CA876-2153-4136-850D-EE098BDC242E}"/>
              </a:ext>
            </a:extLst>
          </p:cNvPr>
          <p:cNvSpPr>
            <a:spLocks noGrp="1"/>
          </p:cNvSpPr>
          <p:nvPr>
            <p:ph type="body" sz="quarter" idx="27" hasCustomPrompt="1"/>
          </p:nvPr>
        </p:nvSpPr>
        <p:spPr>
          <a:xfrm>
            <a:off x="2103945" y="4311393"/>
            <a:ext cx="1964172" cy="1130300"/>
          </a:xfrm>
        </p:spPr>
        <p:txBody>
          <a:bodyPr/>
          <a:lstStyle>
            <a:lvl1pPr marL="0" indent="0">
              <a:buFont typeface="Arial" panose="020B0604020202020204" pitchFamily="34" charse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Short Bio</a:t>
            </a:r>
          </a:p>
        </p:txBody>
      </p:sp>
      <p:sp>
        <p:nvSpPr>
          <p:cNvPr id="11" name="Text Placeholder 10">
            <a:extLst>
              <a:ext uri="{FF2B5EF4-FFF2-40B4-BE49-F238E27FC236}">
                <a16:creationId xmlns:a16="http://schemas.microsoft.com/office/drawing/2014/main" xmlns="" id="{969B21C2-C689-49C2-B45F-14C5C53A587B}"/>
              </a:ext>
            </a:extLst>
          </p:cNvPr>
          <p:cNvSpPr>
            <a:spLocks noGrp="1"/>
          </p:cNvSpPr>
          <p:nvPr>
            <p:ph type="body" sz="quarter" idx="28" hasCustomPrompt="1"/>
          </p:nvPr>
        </p:nvSpPr>
        <p:spPr>
          <a:xfrm>
            <a:off x="5955887" y="4311393"/>
            <a:ext cx="1963737" cy="1130300"/>
          </a:xfrm>
        </p:spPr>
        <p:txBody>
          <a:bodyPr/>
          <a:lstStyle>
            <a:lvl1pPr marL="0" indent="0">
              <a:buNone/>
              <a:defRPr/>
            </a:lvl1pPr>
          </a:lstStyle>
          <a:p>
            <a:pPr lvl="0"/>
            <a:r>
              <a:rPr lang="en-US" noProof="0"/>
              <a:t>Short Bio</a:t>
            </a:r>
          </a:p>
        </p:txBody>
      </p:sp>
      <p:sp>
        <p:nvSpPr>
          <p:cNvPr id="17" name="Text Placeholder 16">
            <a:extLst>
              <a:ext uri="{FF2B5EF4-FFF2-40B4-BE49-F238E27FC236}">
                <a16:creationId xmlns:a16="http://schemas.microsoft.com/office/drawing/2014/main" xmlns="" id="{E33D8E11-F7FD-4AD9-BEC6-78C6500F8172}"/>
              </a:ext>
            </a:extLst>
          </p:cNvPr>
          <p:cNvSpPr>
            <a:spLocks noGrp="1"/>
          </p:cNvSpPr>
          <p:nvPr>
            <p:ph type="body" sz="quarter" idx="29" hasCustomPrompt="1"/>
          </p:nvPr>
        </p:nvSpPr>
        <p:spPr>
          <a:xfrm>
            <a:off x="9807829" y="4311393"/>
            <a:ext cx="1981200" cy="1138238"/>
          </a:xfrm>
        </p:spPr>
        <p:txBody>
          <a:bodyPr/>
          <a:lstStyle>
            <a:lvl1pPr marL="0" indent="0">
              <a:buNone/>
              <a:defRPr/>
            </a:lvl1pPr>
          </a:lstStyle>
          <a:p>
            <a:pPr lvl="0"/>
            <a:r>
              <a:rPr lang="en-US" noProof="0"/>
              <a:t>Short Bio</a:t>
            </a:r>
          </a:p>
        </p:txBody>
      </p:sp>
    </p:spTree>
    <p:extLst>
      <p:ext uri="{BB962C8B-B14F-4D97-AF65-F5344CB8AC3E}">
        <p14:creationId xmlns:p14="http://schemas.microsoft.com/office/powerpoint/2010/main" xmlns="" val="362411993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am 6 Member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CFF4C50-933F-41F9-AD11-BD02410AA7D5}"/>
              </a:ext>
            </a:extLst>
          </p:cNvPr>
          <p:cNvSpPr>
            <a:spLocks noGrp="1"/>
          </p:cNvSpPr>
          <p:nvPr>
            <p:ph type="title"/>
          </p:nvPr>
        </p:nvSpPr>
        <p:spPr>
          <a:xfrm>
            <a:off x="432000" y="432000"/>
            <a:ext cx="11340000" cy="432000"/>
          </a:xfrm>
        </p:spPr>
        <p:txBody>
          <a:bodyPr/>
          <a:lstStyle>
            <a:lvl1pPr>
              <a:defRPr>
                <a:solidFill>
                  <a:schemeClr val="tx1">
                    <a:lumMod val="75000"/>
                    <a:lumOff val="25000"/>
                  </a:schemeClr>
                </a:solidFill>
              </a:defRPr>
            </a:lvl1pPr>
          </a:lstStyle>
          <a:p>
            <a:r>
              <a:rPr lang="en-US" noProof="0" smtClean="0"/>
              <a:t>Click to edit Master title style</a:t>
            </a:r>
            <a:endParaRPr lang="en-US" noProof="0"/>
          </a:p>
        </p:txBody>
      </p:sp>
      <p:sp>
        <p:nvSpPr>
          <p:cNvPr id="7" name="Footer Placeholder 6">
            <a:extLst>
              <a:ext uri="{FF2B5EF4-FFF2-40B4-BE49-F238E27FC236}">
                <a16:creationId xmlns:a16="http://schemas.microsoft.com/office/drawing/2014/main" xmlns="" id="{19F419B1-164A-4B7A-BBEC-47B6151ECB05}"/>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8" name="Slide Number Placeholder 7">
            <a:extLst>
              <a:ext uri="{FF2B5EF4-FFF2-40B4-BE49-F238E27FC236}">
                <a16:creationId xmlns:a16="http://schemas.microsoft.com/office/drawing/2014/main" xmlns="" id="{86E99B1E-D08C-46BA-9D27-9ED02F4C9B6C}"/>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5" name="Text Placeholder 4">
            <a:extLst>
              <a:ext uri="{FF2B5EF4-FFF2-40B4-BE49-F238E27FC236}">
                <a16:creationId xmlns:a16="http://schemas.microsoft.com/office/drawing/2014/main" xmlns="" id="{1F5B3657-F2AE-455A-BF81-1A0C2ACECD20}"/>
              </a:ext>
            </a:extLst>
          </p:cNvPr>
          <p:cNvSpPr>
            <a:spLocks noGrp="1"/>
          </p:cNvSpPr>
          <p:nvPr>
            <p:ph type="body" sz="quarter" idx="12" hasCustomPrompt="1"/>
          </p:nvPr>
        </p:nvSpPr>
        <p:spPr>
          <a:xfrm>
            <a:off x="2340113" y="4505325"/>
            <a:ext cx="1800000" cy="900000"/>
          </a:xfrm>
        </p:spPr>
        <p:txBody>
          <a:bodyPr/>
          <a:lstStyle>
            <a:lvl1pPr marL="0" indent="0" algn="ctr">
              <a:buNone/>
              <a:defRPr sz="1600"/>
            </a:lvl1pPr>
          </a:lstStyle>
          <a:p>
            <a:pPr lvl="0"/>
            <a:r>
              <a:rPr lang="en-US" noProof="0"/>
              <a:t>Title</a:t>
            </a:r>
          </a:p>
        </p:txBody>
      </p:sp>
      <p:sp>
        <p:nvSpPr>
          <p:cNvPr id="13" name="Text Placeholder 12">
            <a:extLst>
              <a:ext uri="{FF2B5EF4-FFF2-40B4-BE49-F238E27FC236}">
                <a16:creationId xmlns:a16="http://schemas.microsoft.com/office/drawing/2014/main" xmlns="" id="{6A983D98-E0AB-429A-9EC2-B50D4216D691}"/>
              </a:ext>
            </a:extLst>
          </p:cNvPr>
          <p:cNvSpPr>
            <a:spLocks noGrp="1"/>
          </p:cNvSpPr>
          <p:nvPr>
            <p:ph type="body" sz="quarter" idx="13" hasCustomPrompt="1"/>
          </p:nvPr>
        </p:nvSpPr>
        <p:spPr>
          <a:xfrm>
            <a:off x="4248426" y="4505325"/>
            <a:ext cx="1800000" cy="900000"/>
          </a:xfrm>
        </p:spPr>
        <p:txBody>
          <a:bodyPr/>
          <a:lstStyle>
            <a:lvl1pPr marL="0" indent="0" algn="ctr">
              <a:buNone/>
              <a:defRPr sz="1600"/>
            </a:lvl1pPr>
          </a:lstStyle>
          <a:p>
            <a:pPr lvl="0"/>
            <a:r>
              <a:rPr lang="en-US" noProof="0"/>
              <a:t>Title</a:t>
            </a:r>
          </a:p>
        </p:txBody>
      </p:sp>
      <p:sp>
        <p:nvSpPr>
          <p:cNvPr id="15" name="Text Placeholder 14">
            <a:extLst>
              <a:ext uri="{FF2B5EF4-FFF2-40B4-BE49-F238E27FC236}">
                <a16:creationId xmlns:a16="http://schemas.microsoft.com/office/drawing/2014/main" xmlns="" id="{755213BF-EF6D-45DC-A01B-DE6C2F23A6D2}"/>
              </a:ext>
            </a:extLst>
          </p:cNvPr>
          <p:cNvSpPr>
            <a:spLocks noGrp="1"/>
          </p:cNvSpPr>
          <p:nvPr>
            <p:ph type="body" sz="quarter" idx="14" hasCustomPrompt="1"/>
          </p:nvPr>
        </p:nvSpPr>
        <p:spPr>
          <a:xfrm>
            <a:off x="6156739" y="4505325"/>
            <a:ext cx="1800000" cy="900000"/>
          </a:xfrm>
        </p:spPr>
        <p:txBody>
          <a:bodyPr/>
          <a:lstStyle>
            <a:lvl1pPr marL="0" indent="0" algn="ctr">
              <a:buNone/>
              <a:defRPr sz="1600"/>
            </a:lvl1pPr>
          </a:lstStyle>
          <a:p>
            <a:pPr lvl="0"/>
            <a:r>
              <a:rPr lang="en-US" noProof="0"/>
              <a:t>Title</a:t>
            </a:r>
          </a:p>
        </p:txBody>
      </p:sp>
      <p:sp>
        <p:nvSpPr>
          <p:cNvPr id="17" name="Text Placeholder 16">
            <a:extLst>
              <a:ext uri="{FF2B5EF4-FFF2-40B4-BE49-F238E27FC236}">
                <a16:creationId xmlns:a16="http://schemas.microsoft.com/office/drawing/2014/main" xmlns="" id="{77D6BBBA-F4A3-45D4-91BC-A405FFDC7C3D}"/>
              </a:ext>
            </a:extLst>
          </p:cNvPr>
          <p:cNvSpPr>
            <a:spLocks noGrp="1"/>
          </p:cNvSpPr>
          <p:nvPr>
            <p:ph type="body" sz="quarter" idx="15" hasCustomPrompt="1"/>
          </p:nvPr>
        </p:nvSpPr>
        <p:spPr>
          <a:xfrm>
            <a:off x="8065052" y="4505325"/>
            <a:ext cx="1800000" cy="900000"/>
          </a:xfrm>
        </p:spPr>
        <p:txBody>
          <a:bodyPr/>
          <a:lstStyle>
            <a:lvl1pPr marL="0" indent="0" algn="ctr">
              <a:buNone/>
              <a:defRPr sz="1600"/>
            </a:lvl1pPr>
          </a:lstStyle>
          <a:p>
            <a:pPr lvl="0"/>
            <a:r>
              <a:rPr lang="en-US" noProof="0"/>
              <a:t>Title</a:t>
            </a:r>
          </a:p>
        </p:txBody>
      </p:sp>
      <p:sp>
        <p:nvSpPr>
          <p:cNvPr id="6" name="Text Placeholder 5">
            <a:extLst>
              <a:ext uri="{FF2B5EF4-FFF2-40B4-BE49-F238E27FC236}">
                <a16:creationId xmlns:a16="http://schemas.microsoft.com/office/drawing/2014/main" xmlns="" id="{EB3F7825-EB73-4976-9D8D-BAD8C8FCEA82}"/>
              </a:ext>
            </a:extLst>
          </p:cNvPr>
          <p:cNvSpPr>
            <a:spLocks noGrp="1"/>
          </p:cNvSpPr>
          <p:nvPr>
            <p:ph type="body" sz="quarter" idx="16" hasCustomPrompt="1"/>
          </p:nvPr>
        </p:nvSpPr>
        <p:spPr>
          <a:xfrm>
            <a:off x="431800" y="3926334"/>
            <a:ext cx="1800000" cy="504000"/>
          </a:xfrm>
        </p:spPr>
        <p:txBody>
          <a:bodyPr/>
          <a:lstStyle>
            <a:lvl1pPr marL="0" indent="0" algn="ctr">
              <a:buNone/>
              <a:defRPr b="1">
                <a:latin typeface="+mj-lt"/>
              </a:defRPr>
            </a:lvl1pPr>
          </a:lstStyle>
          <a:p>
            <a:pPr lvl="0"/>
            <a:r>
              <a:rPr lang="en-US" noProof="0"/>
              <a:t>Full Name</a:t>
            </a:r>
          </a:p>
        </p:txBody>
      </p:sp>
      <p:sp>
        <p:nvSpPr>
          <p:cNvPr id="10" name="Text Placeholder 9">
            <a:extLst>
              <a:ext uri="{FF2B5EF4-FFF2-40B4-BE49-F238E27FC236}">
                <a16:creationId xmlns:a16="http://schemas.microsoft.com/office/drawing/2014/main" xmlns="" id="{6D972951-9088-4993-8DED-9DA3B6B08CF2}"/>
              </a:ext>
            </a:extLst>
          </p:cNvPr>
          <p:cNvSpPr>
            <a:spLocks noGrp="1"/>
          </p:cNvSpPr>
          <p:nvPr>
            <p:ph type="body" sz="quarter" idx="17" hasCustomPrompt="1"/>
          </p:nvPr>
        </p:nvSpPr>
        <p:spPr>
          <a:xfrm>
            <a:off x="2340113" y="3926335"/>
            <a:ext cx="1800000" cy="504000"/>
          </a:xfrm>
        </p:spPr>
        <p:txBody>
          <a:bodyPr/>
          <a:lstStyle>
            <a:lvl1pPr marL="0" indent="0" algn="ctr">
              <a:buNone/>
              <a:defRPr b="1">
                <a:latin typeface="+mj-lt"/>
              </a:defRPr>
            </a:lvl1pPr>
          </a:lstStyle>
          <a:p>
            <a:pPr lvl="0"/>
            <a:r>
              <a:rPr lang="en-US" noProof="0"/>
              <a:t>Full Name</a:t>
            </a:r>
          </a:p>
        </p:txBody>
      </p:sp>
      <p:sp>
        <p:nvSpPr>
          <p:cNvPr id="12" name="Text Placeholder 11">
            <a:extLst>
              <a:ext uri="{FF2B5EF4-FFF2-40B4-BE49-F238E27FC236}">
                <a16:creationId xmlns:a16="http://schemas.microsoft.com/office/drawing/2014/main" xmlns="" id="{48424FDD-507C-4199-BFC6-8BC01D8992B6}"/>
              </a:ext>
            </a:extLst>
          </p:cNvPr>
          <p:cNvSpPr>
            <a:spLocks noGrp="1"/>
          </p:cNvSpPr>
          <p:nvPr>
            <p:ph type="body" sz="quarter" idx="18" hasCustomPrompt="1"/>
          </p:nvPr>
        </p:nvSpPr>
        <p:spPr>
          <a:xfrm>
            <a:off x="4248426" y="3926335"/>
            <a:ext cx="1800000" cy="504000"/>
          </a:xfrm>
        </p:spPr>
        <p:txBody>
          <a:bodyPr/>
          <a:lstStyle>
            <a:lvl1pPr marL="0" indent="0" algn="ctr">
              <a:buNone/>
              <a:defRPr b="1">
                <a:latin typeface="+mj-lt"/>
              </a:defRPr>
            </a:lvl1pPr>
          </a:lstStyle>
          <a:p>
            <a:pPr lvl="0"/>
            <a:r>
              <a:rPr lang="en-US" noProof="0"/>
              <a:t>Full Name</a:t>
            </a:r>
          </a:p>
        </p:txBody>
      </p:sp>
      <p:sp>
        <p:nvSpPr>
          <p:cNvPr id="16" name="Text Placeholder 15">
            <a:extLst>
              <a:ext uri="{FF2B5EF4-FFF2-40B4-BE49-F238E27FC236}">
                <a16:creationId xmlns:a16="http://schemas.microsoft.com/office/drawing/2014/main" xmlns="" id="{33DAFB20-1343-4578-8AA0-0378B674F1B1}"/>
              </a:ext>
            </a:extLst>
          </p:cNvPr>
          <p:cNvSpPr>
            <a:spLocks noGrp="1"/>
          </p:cNvSpPr>
          <p:nvPr>
            <p:ph type="body" sz="quarter" idx="19" hasCustomPrompt="1"/>
          </p:nvPr>
        </p:nvSpPr>
        <p:spPr>
          <a:xfrm>
            <a:off x="6156739" y="3926335"/>
            <a:ext cx="1800000" cy="504000"/>
          </a:xfrm>
        </p:spPr>
        <p:txBody>
          <a:bodyPr/>
          <a:lstStyle>
            <a:lvl1pPr marL="0" indent="0" algn="ctr">
              <a:buNone/>
              <a:defRPr b="1">
                <a:latin typeface="+mj-lt"/>
              </a:defRPr>
            </a:lvl1pPr>
          </a:lstStyle>
          <a:p>
            <a:pPr lvl="0"/>
            <a:r>
              <a:rPr lang="en-US" noProof="0"/>
              <a:t>Full Name</a:t>
            </a:r>
          </a:p>
        </p:txBody>
      </p:sp>
      <p:sp>
        <p:nvSpPr>
          <p:cNvPr id="19" name="Text Placeholder 18">
            <a:extLst>
              <a:ext uri="{FF2B5EF4-FFF2-40B4-BE49-F238E27FC236}">
                <a16:creationId xmlns:a16="http://schemas.microsoft.com/office/drawing/2014/main" xmlns="" id="{B01E9EA3-8BD6-4531-812C-663C75428B76}"/>
              </a:ext>
            </a:extLst>
          </p:cNvPr>
          <p:cNvSpPr>
            <a:spLocks noGrp="1"/>
          </p:cNvSpPr>
          <p:nvPr>
            <p:ph type="body" sz="quarter" idx="20" hasCustomPrompt="1"/>
          </p:nvPr>
        </p:nvSpPr>
        <p:spPr>
          <a:xfrm>
            <a:off x="8065052" y="3926335"/>
            <a:ext cx="1800000" cy="504000"/>
          </a:xfrm>
        </p:spPr>
        <p:txBody>
          <a:bodyPr/>
          <a:lstStyle>
            <a:lvl1pPr marL="0" indent="0" algn="ctr">
              <a:buNone/>
              <a:defRPr b="1">
                <a:latin typeface="+mj-lt"/>
              </a:defRPr>
            </a:lvl1pPr>
          </a:lstStyle>
          <a:p>
            <a:pPr lvl="0"/>
            <a:r>
              <a:rPr lang="en-US" noProof="0"/>
              <a:t>Full Name</a:t>
            </a:r>
          </a:p>
        </p:txBody>
      </p:sp>
      <p:sp>
        <p:nvSpPr>
          <p:cNvPr id="21" name="Text Placeholder 20">
            <a:extLst>
              <a:ext uri="{FF2B5EF4-FFF2-40B4-BE49-F238E27FC236}">
                <a16:creationId xmlns:a16="http://schemas.microsoft.com/office/drawing/2014/main" xmlns="" id="{DA4566DA-C848-4A27-BBC8-722932FFD7F6}"/>
              </a:ext>
            </a:extLst>
          </p:cNvPr>
          <p:cNvSpPr>
            <a:spLocks noGrp="1"/>
          </p:cNvSpPr>
          <p:nvPr>
            <p:ph type="body" sz="quarter" idx="21" hasCustomPrompt="1"/>
          </p:nvPr>
        </p:nvSpPr>
        <p:spPr>
          <a:xfrm>
            <a:off x="431800" y="4505325"/>
            <a:ext cx="1800000" cy="900000"/>
          </a:xfrm>
        </p:spPr>
        <p:txBody>
          <a:bodyPr/>
          <a:lstStyle>
            <a:lvl1pPr marL="0" indent="0" algn="ctr">
              <a:buNone/>
              <a:defRPr sz="1600"/>
            </a:lvl1pPr>
          </a:lstStyle>
          <a:p>
            <a:pPr lvl="0"/>
            <a:r>
              <a:rPr lang="en-US" noProof="0"/>
              <a:t>Title</a:t>
            </a:r>
          </a:p>
        </p:txBody>
      </p:sp>
      <p:sp>
        <p:nvSpPr>
          <p:cNvPr id="23" name="Picture Placeholder 22">
            <a:extLst>
              <a:ext uri="{FF2B5EF4-FFF2-40B4-BE49-F238E27FC236}">
                <a16:creationId xmlns:a16="http://schemas.microsoft.com/office/drawing/2014/main" xmlns="" id="{4089E01F-0C47-4C6A-A9A8-A1A7E470F31A}"/>
              </a:ext>
            </a:extLst>
          </p:cNvPr>
          <p:cNvSpPr>
            <a:spLocks noGrp="1"/>
          </p:cNvSpPr>
          <p:nvPr>
            <p:ph type="pic" sz="quarter" idx="22"/>
          </p:nvPr>
        </p:nvSpPr>
        <p:spPr>
          <a:xfrm>
            <a:off x="717088" y="2160704"/>
            <a:ext cx="1229425" cy="1229425"/>
          </a:xfrm>
          <a:prstGeom prst="ellipse">
            <a:avLst/>
          </a:prstGeom>
          <a:solidFill>
            <a:schemeClr val="bg1">
              <a:lumMod val="95000"/>
            </a:schemeClr>
          </a:solidFill>
          <a:ln w="3175">
            <a:solidFill>
              <a:schemeClr val="bg1">
                <a:lumMod val="75000"/>
              </a:schemeClr>
            </a:solidFill>
          </a:ln>
        </p:spPr>
        <p:txBody>
          <a:bodyPr anchor="ctr"/>
          <a:lstStyle>
            <a:lvl1pPr marL="0" indent="0" algn="ctr">
              <a:buNone/>
              <a:defRPr/>
            </a:lvl1pPr>
          </a:lstStyle>
          <a:p>
            <a:r>
              <a:rPr lang="en-US" noProof="0" smtClean="0"/>
              <a:t>Click icon to add picture</a:t>
            </a:r>
            <a:endParaRPr lang="en-US" noProof="0" dirty="0"/>
          </a:p>
        </p:txBody>
      </p:sp>
      <p:sp>
        <p:nvSpPr>
          <p:cNvPr id="24" name="Picture Placeholder 22">
            <a:extLst>
              <a:ext uri="{FF2B5EF4-FFF2-40B4-BE49-F238E27FC236}">
                <a16:creationId xmlns:a16="http://schemas.microsoft.com/office/drawing/2014/main" xmlns="" id="{806A4855-25AA-40D4-B1A4-A271486B6C9F}"/>
              </a:ext>
            </a:extLst>
          </p:cNvPr>
          <p:cNvSpPr>
            <a:spLocks noGrp="1"/>
          </p:cNvSpPr>
          <p:nvPr>
            <p:ph type="pic" sz="quarter" idx="23"/>
          </p:nvPr>
        </p:nvSpPr>
        <p:spPr>
          <a:xfrm>
            <a:off x="2625401" y="2160704"/>
            <a:ext cx="1229425" cy="1229425"/>
          </a:xfrm>
          <a:prstGeom prst="ellipse">
            <a:avLst/>
          </a:prstGeom>
          <a:solidFill>
            <a:schemeClr val="bg1">
              <a:lumMod val="95000"/>
            </a:schemeClr>
          </a:solidFill>
          <a:ln w="3175">
            <a:solidFill>
              <a:schemeClr val="bg1">
                <a:lumMod val="75000"/>
              </a:schemeClr>
            </a:solidFill>
          </a:ln>
        </p:spPr>
        <p:txBody>
          <a:bodyPr anchor="ctr"/>
          <a:lstStyle>
            <a:lvl1pPr marL="0" indent="0" algn="ctr">
              <a:buNone/>
              <a:defRPr/>
            </a:lvl1pPr>
          </a:lstStyle>
          <a:p>
            <a:r>
              <a:rPr lang="en-US" noProof="0" smtClean="0"/>
              <a:t>Click icon to add picture</a:t>
            </a:r>
            <a:endParaRPr lang="en-US" noProof="0" dirty="0"/>
          </a:p>
        </p:txBody>
      </p:sp>
      <p:sp>
        <p:nvSpPr>
          <p:cNvPr id="25" name="Picture Placeholder 22">
            <a:extLst>
              <a:ext uri="{FF2B5EF4-FFF2-40B4-BE49-F238E27FC236}">
                <a16:creationId xmlns:a16="http://schemas.microsoft.com/office/drawing/2014/main" xmlns="" id="{31E10A24-B676-4117-9507-B4B0EB406F02}"/>
              </a:ext>
            </a:extLst>
          </p:cNvPr>
          <p:cNvSpPr>
            <a:spLocks noGrp="1"/>
          </p:cNvSpPr>
          <p:nvPr>
            <p:ph type="pic" sz="quarter" idx="24"/>
          </p:nvPr>
        </p:nvSpPr>
        <p:spPr>
          <a:xfrm>
            <a:off x="4533714" y="2160704"/>
            <a:ext cx="1229425" cy="1229425"/>
          </a:xfrm>
          <a:prstGeom prst="ellipse">
            <a:avLst/>
          </a:prstGeom>
          <a:solidFill>
            <a:schemeClr val="bg1">
              <a:lumMod val="95000"/>
            </a:schemeClr>
          </a:solidFill>
          <a:ln w="3175">
            <a:solidFill>
              <a:schemeClr val="bg1">
                <a:lumMod val="75000"/>
              </a:schemeClr>
            </a:solidFill>
          </a:ln>
        </p:spPr>
        <p:txBody>
          <a:bodyPr anchor="ctr"/>
          <a:lstStyle>
            <a:lvl1pPr marL="0" indent="0" algn="ctr">
              <a:buNone/>
              <a:defRPr/>
            </a:lvl1pPr>
          </a:lstStyle>
          <a:p>
            <a:r>
              <a:rPr lang="en-US" noProof="0" smtClean="0"/>
              <a:t>Click icon to add picture</a:t>
            </a:r>
            <a:endParaRPr lang="en-US" noProof="0" dirty="0"/>
          </a:p>
        </p:txBody>
      </p:sp>
      <p:sp>
        <p:nvSpPr>
          <p:cNvPr id="26" name="Picture Placeholder 22">
            <a:extLst>
              <a:ext uri="{FF2B5EF4-FFF2-40B4-BE49-F238E27FC236}">
                <a16:creationId xmlns:a16="http://schemas.microsoft.com/office/drawing/2014/main" xmlns="" id="{6549D851-9848-44AC-937A-9B1EF867E595}"/>
              </a:ext>
            </a:extLst>
          </p:cNvPr>
          <p:cNvSpPr>
            <a:spLocks noGrp="1"/>
          </p:cNvSpPr>
          <p:nvPr>
            <p:ph type="pic" sz="quarter" idx="25"/>
          </p:nvPr>
        </p:nvSpPr>
        <p:spPr>
          <a:xfrm>
            <a:off x="6442027" y="2160704"/>
            <a:ext cx="1229425" cy="1229425"/>
          </a:xfrm>
          <a:prstGeom prst="ellipse">
            <a:avLst/>
          </a:prstGeom>
          <a:solidFill>
            <a:schemeClr val="bg1">
              <a:lumMod val="95000"/>
            </a:schemeClr>
          </a:solidFill>
          <a:ln w="3175">
            <a:solidFill>
              <a:schemeClr val="bg1">
                <a:lumMod val="75000"/>
              </a:schemeClr>
            </a:solidFill>
          </a:ln>
        </p:spPr>
        <p:txBody>
          <a:bodyPr anchor="ctr"/>
          <a:lstStyle>
            <a:lvl1pPr marL="0" indent="0" algn="ctr">
              <a:buNone/>
              <a:defRPr/>
            </a:lvl1pPr>
          </a:lstStyle>
          <a:p>
            <a:r>
              <a:rPr lang="en-US" noProof="0" smtClean="0"/>
              <a:t>Click icon to add picture</a:t>
            </a:r>
            <a:endParaRPr lang="en-US" noProof="0" dirty="0"/>
          </a:p>
        </p:txBody>
      </p:sp>
      <p:sp>
        <p:nvSpPr>
          <p:cNvPr id="27" name="Picture Placeholder 22">
            <a:extLst>
              <a:ext uri="{FF2B5EF4-FFF2-40B4-BE49-F238E27FC236}">
                <a16:creationId xmlns:a16="http://schemas.microsoft.com/office/drawing/2014/main" xmlns="" id="{B765F5D3-7CB7-4E55-8217-E9EEA9F2945A}"/>
              </a:ext>
            </a:extLst>
          </p:cNvPr>
          <p:cNvSpPr>
            <a:spLocks noGrp="1"/>
          </p:cNvSpPr>
          <p:nvPr>
            <p:ph type="pic" sz="quarter" idx="26"/>
          </p:nvPr>
        </p:nvSpPr>
        <p:spPr>
          <a:xfrm>
            <a:off x="8350340" y="2160704"/>
            <a:ext cx="1229425" cy="1229425"/>
          </a:xfrm>
          <a:prstGeom prst="ellipse">
            <a:avLst/>
          </a:prstGeom>
          <a:solidFill>
            <a:schemeClr val="bg1">
              <a:lumMod val="95000"/>
            </a:schemeClr>
          </a:solidFill>
          <a:ln w="3175">
            <a:solidFill>
              <a:schemeClr val="bg1">
                <a:lumMod val="75000"/>
              </a:schemeClr>
            </a:solidFill>
          </a:ln>
        </p:spPr>
        <p:txBody>
          <a:bodyPr anchor="ctr"/>
          <a:lstStyle>
            <a:lvl1pPr marL="0" indent="0" algn="ctr">
              <a:buNone/>
              <a:defRPr/>
            </a:lvl1pPr>
          </a:lstStyle>
          <a:p>
            <a:r>
              <a:rPr lang="en-US" noProof="0" smtClean="0"/>
              <a:t>Click icon to add picture</a:t>
            </a:r>
            <a:endParaRPr lang="en-US" noProof="0" dirty="0"/>
          </a:p>
        </p:txBody>
      </p:sp>
      <p:sp>
        <p:nvSpPr>
          <p:cNvPr id="20" name="Picture Placeholder 22">
            <a:extLst>
              <a:ext uri="{FF2B5EF4-FFF2-40B4-BE49-F238E27FC236}">
                <a16:creationId xmlns:a16="http://schemas.microsoft.com/office/drawing/2014/main" xmlns="" id="{8CB2CA38-4C7F-4D6B-9B34-606F1A007A17}"/>
              </a:ext>
            </a:extLst>
          </p:cNvPr>
          <p:cNvSpPr>
            <a:spLocks noGrp="1"/>
          </p:cNvSpPr>
          <p:nvPr>
            <p:ph type="pic" sz="quarter" idx="27"/>
          </p:nvPr>
        </p:nvSpPr>
        <p:spPr>
          <a:xfrm>
            <a:off x="10258651" y="2160704"/>
            <a:ext cx="1229425" cy="1229425"/>
          </a:xfrm>
          <a:prstGeom prst="ellipse">
            <a:avLst/>
          </a:prstGeom>
          <a:solidFill>
            <a:schemeClr val="bg1">
              <a:lumMod val="95000"/>
            </a:schemeClr>
          </a:solidFill>
          <a:ln w="3175">
            <a:solidFill>
              <a:schemeClr val="bg1">
                <a:lumMod val="75000"/>
              </a:schemeClr>
            </a:solidFill>
          </a:ln>
        </p:spPr>
        <p:txBody>
          <a:bodyPr anchor="ctr"/>
          <a:lstStyle>
            <a:lvl1pPr marL="0" indent="0" algn="ctr">
              <a:buNone/>
              <a:defRPr/>
            </a:lvl1pPr>
          </a:lstStyle>
          <a:p>
            <a:r>
              <a:rPr lang="en-US" noProof="0" smtClean="0"/>
              <a:t>Click icon to add picture</a:t>
            </a:r>
            <a:endParaRPr lang="en-US" noProof="0" dirty="0"/>
          </a:p>
        </p:txBody>
      </p:sp>
      <p:sp>
        <p:nvSpPr>
          <p:cNvPr id="4" name="Text Placeholder 3">
            <a:extLst>
              <a:ext uri="{FF2B5EF4-FFF2-40B4-BE49-F238E27FC236}">
                <a16:creationId xmlns:a16="http://schemas.microsoft.com/office/drawing/2014/main" xmlns="" id="{F5DA42CA-D117-4AF7-9FEC-03EB2BBB7566}"/>
              </a:ext>
            </a:extLst>
          </p:cNvPr>
          <p:cNvSpPr>
            <a:spLocks noGrp="1"/>
          </p:cNvSpPr>
          <p:nvPr>
            <p:ph type="body" sz="quarter" idx="28" hasCustomPrompt="1"/>
          </p:nvPr>
        </p:nvSpPr>
        <p:spPr>
          <a:xfrm>
            <a:off x="9973363" y="3925888"/>
            <a:ext cx="1800000" cy="504825"/>
          </a:xfrm>
        </p:spPr>
        <p:txBody>
          <a:bodyPr/>
          <a:lstStyle>
            <a:lvl1pPr marL="0" indent="0" algn="ctr">
              <a:buNone/>
              <a:defRPr b="1">
                <a:latin typeface="+mj-lt"/>
              </a:defRPr>
            </a:lvl1pPr>
            <a:lvl2pPr marL="266700" indent="0" algn="ctr">
              <a:buNone/>
              <a:defRPr/>
            </a:lvl2pPr>
            <a:lvl3pPr marL="542925" indent="0" algn="ctr">
              <a:buNone/>
              <a:defRPr/>
            </a:lvl3pPr>
            <a:lvl4pPr marL="809625" indent="0" algn="ctr">
              <a:buNone/>
              <a:defRPr/>
            </a:lvl4pPr>
            <a:lvl5pPr marL="1076325" indent="0" algn="ctr">
              <a:buNone/>
              <a:defRPr/>
            </a:lvl5pPr>
          </a:lstStyle>
          <a:p>
            <a:pPr lvl="0"/>
            <a:r>
              <a:rPr lang="en-US" noProof="0"/>
              <a:t>Full Name</a:t>
            </a:r>
          </a:p>
        </p:txBody>
      </p:sp>
      <p:sp>
        <p:nvSpPr>
          <p:cNvPr id="11" name="Text Placeholder 10">
            <a:extLst>
              <a:ext uri="{FF2B5EF4-FFF2-40B4-BE49-F238E27FC236}">
                <a16:creationId xmlns:a16="http://schemas.microsoft.com/office/drawing/2014/main" xmlns="" id="{5F9CEF5A-8DCE-4156-9138-C113C0D3A79D}"/>
              </a:ext>
            </a:extLst>
          </p:cNvPr>
          <p:cNvSpPr>
            <a:spLocks noGrp="1"/>
          </p:cNvSpPr>
          <p:nvPr>
            <p:ph type="body" sz="quarter" idx="29" hasCustomPrompt="1"/>
          </p:nvPr>
        </p:nvSpPr>
        <p:spPr>
          <a:xfrm>
            <a:off x="9973363" y="4505325"/>
            <a:ext cx="1800000" cy="900113"/>
          </a:xfrm>
        </p:spPr>
        <p:txBody>
          <a:bodyPr/>
          <a:lstStyle>
            <a:lvl1pPr marL="0" indent="0" algn="ctr">
              <a:buNone/>
              <a:defRPr/>
            </a:lvl1pPr>
          </a:lstStyle>
          <a:p>
            <a:pPr lvl="0"/>
            <a:r>
              <a:rPr lang="en-US" noProof="0"/>
              <a:t>Title</a:t>
            </a:r>
          </a:p>
        </p:txBody>
      </p:sp>
    </p:spTree>
    <p:extLst>
      <p:ext uri="{BB962C8B-B14F-4D97-AF65-F5344CB8AC3E}">
        <p14:creationId xmlns:p14="http://schemas.microsoft.com/office/powerpoint/2010/main" xmlns="" val="150351056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Subtitle Only">
    <p:spTree>
      <p:nvGrpSpPr>
        <p:cNvPr id="1" name=""/>
        <p:cNvGrpSpPr/>
        <p:nvPr/>
      </p:nvGrpSpPr>
      <p:grpSpPr>
        <a:xfrm>
          <a:off x="0" y="0"/>
          <a:ext cx="0" cy="0"/>
          <a:chOff x="0" y="0"/>
          <a:chExt cx="0" cy="0"/>
        </a:xfrm>
      </p:grpSpPr>
      <p:sp>
        <p:nvSpPr>
          <p:cNvPr id="29" name="Freeform: Shape 28">
            <a:extLst>
              <a:ext uri="{FF2B5EF4-FFF2-40B4-BE49-F238E27FC236}">
                <a16:creationId xmlns:a16="http://schemas.microsoft.com/office/drawing/2014/main" xmlns="" id="{F8AB0F04-910C-4647-AE1C-177C66B50038}"/>
              </a:ext>
            </a:extLst>
          </p:cNvPr>
          <p:cNvSpPr/>
          <p:nvPr userDrawn="1"/>
        </p:nvSpPr>
        <p:spPr>
          <a:xfrm rot="4308689">
            <a:off x="8139110" y="-52404"/>
            <a:ext cx="648657" cy="777553"/>
          </a:xfrm>
          <a:custGeom>
            <a:avLst/>
            <a:gdLst>
              <a:gd name="connsiteX0" fmla="*/ 0 w 648657"/>
              <a:gd name="connsiteY0" fmla="*/ 777553 h 777553"/>
              <a:gd name="connsiteX1" fmla="*/ 255474 w 648657"/>
              <a:gd name="connsiteY1" fmla="*/ 0 h 777553"/>
              <a:gd name="connsiteX2" fmla="*/ 648657 w 648657"/>
              <a:gd name="connsiteY2" fmla="*/ 713937 h 777553"/>
              <a:gd name="connsiteX3" fmla="*/ 0 w 648657"/>
              <a:gd name="connsiteY3" fmla="*/ 777553 h 777553"/>
            </a:gdLst>
            <a:ahLst/>
            <a:cxnLst>
              <a:cxn ang="0">
                <a:pos x="connsiteX0" y="connsiteY0"/>
              </a:cxn>
              <a:cxn ang="0">
                <a:pos x="connsiteX1" y="connsiteY1"/>
              </a:cxn>
              <a:cxn ang="0">
                <a:pos x="connsiteX2" y="connsiteY2"/>
              </a:cxn>
              <a:cxn ang="0">
                <a:pos x="connsiteX3" y="connsiteY3"/>
              </a:cxn>
            </a:cxnLst>
            <a:rect l="l" t="t" r="r" b="b"/>
            <a:pathLst>
              <a:path w="648657" h="777553">
                <a:moveTo>
                  <a:pt x="0" y="777553"/>
                </a:moveTo>
                <a:lnTo>
                  <a:pt x="255474" y="0"/>
                </a:lnTo>
                <a:lnTo>
                  <a:pt x="648657" y="713937"/>
                </a:lnTo>
                <a:lnTo>
                  <a:pt x="0" y="777553"/>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7" name="Freeform: Shape 26">
            <a:extLst>
              <a:ext uri="{FF2B5EF4-FFF2-40B4-BE49-F238E27FC236}">
                <a16:creationId xmlns:a16="http://schemas.microsoft.com/office/drawing/2014/main" xmlns="" id="{3E72A672-7789-4744-A4CB-D177B890FDE6}"/>
              </a:ext>
            </a:extLst>
          </p:cNvPr>
          <p:cNvSpPr/>
          <p:nvPr userDrawn="1"/>
        </p:nvSpPr>
        <p:spPr>
          <a:xfrm rot="4308689">
            <a:off x="8878526" y="-532562"/>
            <a:ext cx="3571215" cy="3737093"/>
          </a:xfrm>
          <a:custGeom>
            <a:avLst/>
            <a:gdLst>
              <a:gd name="connsiteX0" fmla="*/ 0 w 3571215"/>
              <a:gd name="connsiteY0" fmla="*/ 3023156 h 3737093"/>
              <a:gd name="connsiteX1" fmla="*/ 993291 w 3571215"/>
              <a:gd name="connsiteY1" fmla="*/ 0 h 3737093"/>
              <a:gd name="connsiteX2" fmla="*/ 3571215 w 3571215"/>
              <a:gd name="connsiteY2" fmla="*/ 847006 h 3737093"/>
              <a:gd name="connsiteX3" fmla="*/ 1392370 w 3571215"/>
              <a:gd name="connsiteY3" fmla="*/ 3639100 h 3737093"/>
              <a:gd name="connsiteX4" fmla="*/ 393183 w 3571215"/>
              <a:gd name="connsiteY4" fmla="*/ 3737093 h 3737093"/>
              <a:gd name="connsiteX5" fmla="*/ 0 w 3571215"/>
              <a:gd name="connsiteY5" fmla="*/ 3023156 h 3737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71215" h="3737093">
                <a:moveTo>
                  <a:pt x="0" y="3023156"/>
                </a:moveTo>
                <a:lnTo>
                  <a:pt x="993291" y="0"/>
                </a:lnTo>
                <a:lnTo>
                  <a:pt x="3571215" y="847006"/>
                </a:lnTo>
                <a:lnTo>
                  <a:pt x="1392370" y="3639100"/>
                </a:lnTo>
                <a:lnTo>
                  <a:pt x="393183" y="3737093"/>
                </a:lnTo>
                <a:lnTo>
                  <a:pt x="0" y="3023156"/>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xmlns="" id="{5FC626A5-4FF6-42BD-858A-AE4B2C23A6BC}"/>
              </a:ext>
            </a:extLst>
          </p:cNvPr>
          <p:cNvSpPr>
            <a:spLocks noGrp="1"/>
          </p:cNvSpPr>
          <p:nvPr>
            <p:ph type="title"/>
          </p:nvPr>
        </p:nvSpPr>
        <p:spPr/>
        <p:txBody>
          <a:bodyPr/>
          <a:lstStyle>
            <a:lvl1pPr>
              <a:defRPr>
                <a:solidFill>
                  <a:schemeClr val="tx1">
                    <a:lumMod val="75000"/>
                    <a:lumOff val="25000"/>
                  </a:schemeClr>
                </a:solidFill>
              </a:defRPr>
            </a:lvl1pPr>
          </a:lstStyle>
          <a:p>
            <a:r>
              <a:rPr lang="en-US" noProof="0" smtClean="0"/>
              <a:t>Click to edit Master title style</a:t>
            </a:r>
            <a:endParaRPr lang="en-US" noProof="0"/>
          </a:p>
        </p:txBody>
      </p:sp>
      <p:sp>
        <p:nvSpPr>
          <p:cNvPr id="6" name="Footer Placeholder 5">
            <a:extLst>
              <a:ext uri="{FF2B5EF4-FFF2-40B4-BE49-F238E27FC236}">
                <a16:creationId xmlns:a16="http://schemas.microsoft.com/office/drawing/2014/main" xmlns=""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7" name="Slide Number Placeholder 6">
            <a:extLst>
              <a:ext uri="{FF2B5EF4-FFF2-40B4-BE49-F238E27FC236}">
                <a16:creationId xmlns:a16="http://schemas.microsoft.com/office/drawing/2014/main" xmlns=""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14" name="Freeform: Shape 13">
            <a:extLst>
              <a:ext uri="{FF2B5EF4-FFF2-40B4-BE49-F238E27FC236}">
                <a16:creationId xmlns:a16="http://schemas.microsoft.com/office/drawing/2014/main" xmlns="" id="{0C7CDA8E-8D79-474E-8278-7D77C867E238}"/>
              </a:ext>
            </a:extLst>
          </p:cNvPr>
          <p:cNvSpPr/>
          <p:nvPr userDrawn="1"/>
        </p:nvSpPr>
        <p:spPr>
          <a:xfrm rot="4308689">
            <a:off x="9191192" y="1651650"/>
            <a:ext cx="1980696" cy="2066510"/>
          </a:xfrm>
          <a:custGeom>
            <a:avLst/>
            <a:gdLst>
              <a:gd name="connsiteX0" fmla="*/ 0 w 1980696"/>
              <a:gd name="connsiteY0" fmla="*/ 2066510 h 2066510"/>
              <a:gd name="connsiteX1" fmla="*/ 1138078 w 1980696"/>
              <a:gd name="connsiteY1" fmla="*/ 0 h 2066510"/>
              <a:gd name="connsiteX2" fmla="*/ 1980696 w 1980696"/>
              <a:gd name="connsiteY2" fmla="*/ 1530016 h 2066510"/>
              <a:gd name="connsiteX3" fmla="*/ 1459417 w 1980696"/>
              <a:gd name="connsiteY3" fmla="*/ 2066510 h 2066510"/>
            </a:gdLst>
            <a:ahLst/>
            <a:cxnLst>
              <a:cxn ang="0">
                <a:pos x="connsiteX0" y="connsiteY0"/>
              </a:cxn>
              <a:cxn ang="0">
                <a:pos x="connsiteX1" y="connsiteY1"/>
              </a:cxn>
              <a:cxn ang="0">
                <a:pos x="connsiteX2" y="connsiteY2"/>
              </a:cxn>
              <a:cxn ang="0">
                <a:pos x="connsiteX3" y="connsiteY3"/>
              </a:cxn>
            </a:cxnLst>
            <a:rect l="l" t="t" r="r" b="b"/>
            <a:pathLst>
              <a:path w="1980696" h="2066510">
                <a:moveTo>
                  <a:pt x="0" y="2066510"/>
                </a:moveTo>
                <a:lnTo>
                  <a:pt x="1138078" y="0"/>
                </a:lnTo>
                <a:lnTo>
                  <a:pt x="1980696" y="1530016"/>
                </a:lnTo>
                <a:lnTo>
                  <a:pt x="1459417" y="206651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Freeform: Shape 18">
            <a:extLst>
              <a:ext uri="{FF2B5EF4-FFF2-40B4-BE49-F238E27FC236}">
                <a16:creationId xmlns:a16="http://schemas.microsoft.com/office/drawing/2014/main" xmlns="" id="{ABD99355-65C1-4211-9E82-3D41ACE0AE17}"/>
              </a:ext>
            </a:extLst>
          </p:cNvPr>
          <p:cNvSpPr/>
          <p:nvPr userDrawn="1"/>
        </p:nvSpPr>
        <p:spPr>
          <a:xfrm rot="13830869">
            <a:off x="9457431" y="3977898"/>
            <a:ext cx="346713" cy="206124"/>
          </a:xfrm>
          <a:custGeom>
            <a:avLst/>
            <a:gdLst>
              <a:gd name="connsiteX0" fmla="*/ 346713 w 346713"/>
              <a:gd name="connsiteY0" fmla="*/ 206124 h 206124"/>
              <a:gd name="connsiteX1" fmla="*/ 0 w 346713"/>
              <a:gd name="connsiteY1" fmla="*/ 206124 h 206124"/>
              <a:gd name="connsiteX2" fmla="*/ 86666 w 346713"/>
              <a:gd name="connsiteY2" fmla="*/ 0 h 206124"/>
              <a:gd name="connsiteX3" fmla="*/ 346713 w 346713"/>
              <a:gd name="connsiteY3" fmla="*/ 206124 h 206124"/>
            </a:gdLst>
            <a:ahLst/>
            <a:cxnLst>
              <a:cxn ang="0">
                <a:pos x="connsiteX0" y="connsiteY0"/>
              </a:cxn>
              <a:cxn ang="0">
                <a:pos x="connsiteX1" y="connsiteY1"/>
              </a:cxn>
              <a:cxn ang="0">
                <a:pos x="connsiteX2" y="connsiteY2"/>
              </a:cxn>
              <a:cxn ang="0">
                <a:pos x="connsiteX3" y="connsiteY3"/>
              </a:cxn>
            </a:cxnLst>
            <a:rect l="l" t="t" r="r" b="b"/>
            <a:pathLst>
              <a:path w="346713" h="206124">
                <a:moveTo>
                  <a:pt x="346713" y="206124"/>
                </a:moveTo>
                <a:lnTo>
                  <a:pt x="0" y="206124"/>
                </a:lnTo>
                <a:lnTo>
                  <a:pt x="86666" y="0"/>
                </a:lnTo>
                <a:lnTo>
                  <a:pt x="346713" y="206124"/>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Freeform: Shape 17">
            <a:extLst>
              <a:ext uri="{FF2B5EF4-FFF2-40B4-BE49-F238E27FC236}">
                <a16:creationId xmlns:a16="http://schemas.microsoft.com/office/drawing/2014/main" xmlns="" id="{F459E701-5FEF-4918-8F3A-04E29BF09009}"/>
              </a:ext>
            </a:extLst>
          </p:cNvPr>
          <p:cNvSpPr/>
          <p:nvPr userDrawn="1"/>
        </p:nvSpPr>
        <p:spPr>
          <a:xfrm rot="12431080">
            <a:off x="9528615" y="3713859"/>
            <a:ext cx="710669" cy="335543"/>
          </a:xfrm>
          <a:custGeom>
            <a:avLst/>
            <a:gdLst>
              <a:gd name="connsiteX0" fmla="*/ 710669 w 710669"/>
              <a:gd name="connsiteY0" fmla="*/ 176660 h 335543"/>
              <a:gd name="connsiteX1" fmla="*/ 0 w 710669"/>
              <a:gd name="connsiteY1" fmla="*/ 335543 h 335543"/>
              <a:gd name="connsiteX2" fmla="*/ 141082 w 710669"/>
              <a:gd name="connsiteY2" fmla="*/ 0 h 335543"/>
              <a:gd name="connsiteX3" fmla="*/ 487795 w 710669"/>
              <a:gd name="connsiteY3" fmla="*/ 0 h 335543"/>
              <a:gd name="connsiteX4" fmla="*/ 710669 w 710669"/>
              <a:gd name="connsiteY4" fmla="*/ 176660 h 335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0669" h="335543">
                <a:moveTo>
                  <a:pt x="710669" y="176660"/>
                </a:moveTo>
                <a:lnTo>
                  <a:pt x="0" y="335543"/>
                </a:lnTo>
                <a:lnTo>
                  <a:pt x="141082" y="0"/>
                </a:lnTo>
                <a:lnTo>
                  <a:pt x="487795" y="0"/>
                </a:lnTo>
                <a:lnTo>
                  <a:pt x="710669" y="17666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Freeform: Shape 19">
            <a:extLst>
              <a:ext uri="{FF2B5EF4-FFF2-40B4-BE49-F238E27FC236}">
                <a16:creationId xmlns:a16="http://schemas.microsoft.com/office/drawing/2014/main" xmlns="" id="{8550A0A6-1197-4153-9800-69D58909D0C7}"/>
              </a:ext>
            </a:extLst>
          </p:cNvPr>
          <p:cNvSpPr/>
          <p:nvPr userDrawn="1"/>
        </p:nvSpPr>
        <p:spPr>
          <a:xfrm rot="4308689">
            <a:off x="8785444" y="1075879"/>
            <a:ext cx="1246227" cy="1580187"/>
          </a:xfrm>
          <a:custGeom>
            <a:avLst/>
            <a:gdLst>
              <a:gd name="connsiteX0" fmla="*/ 0 w 1980696"/>
              <a:gd name="connsiteY0" fmla="*/ 2066510 h 2066510"/>
              <a:gd name="connsiteX1" fmla="*/ 1138078 w 1980696"/>
              <a:gd name="connsiteY1" fmla="*/ 0 h 2066510"/>
              <a:gd name="connsiteX2" fmla="*/ 1980696 w 1980696"/>
              <a:gd name="connsiteY2" fmla="*/ 1530016 h 2066510"/>
              <a:gd name="connsiteX3" fmla="*/ 1459417 w 1980696"/>
              <a:gd name="connsiteY3" fmla="*/ 2066510 h 2066510"/>
              <a:gd name="connsiteX0" fmla="*/ 0 w 1980696"/>
              <a:gd name="connsiteY0" fmla="*/ 1680311 h 1680311"/>
              <a:gd name="connsiteX1" fmla="*/ 1337031 w 1980696"/>
              <a:gd name="connsiteY1" fmla="*/ 0 h 1680311"/>
              <a:gd name="connsiteX2" fmla="*/ 1980696 w 1980696"/>
              <a:gd name="connsiteY2" fmla="*/ 1143817 h 1680311"/>
              <a:gd name="connsiteX3" fmla="*/ 1459417 w 1980696"/>
              <a:gd name="connsiteY3" fmla="*/ 1680311 h 1680311"/>
              <a:gd name="connsiteX4" fmla="*/ 0 w 1980696"/>
              <a:gd name="connsiteY4" fmla="*/ 1680311 h 1680311"/>
              <a:gd name="connsiteX0" fmla="*/ 0 w 1459417"/>
              <a:gd name="connsiteY0" fmla="*/ 1680311 h 1680311"/>
              <a:gd name="connsiteX1" fmla="*/ 1337031 w 1459417"/>
              <a:gd name="connsiteY1" fmla="*/ 0 h 1680311"/>
              <a:gd name="connsiteX2" fmla="*/ 1360698 w 1459417"/>
              <a:gd name="connsiteY2" fmla="*/ 208215 h 1680311"/>
              <a:gd name="connsiteX3" fmla="*/ 1459417 w 1459417"/>
              <a:gd name="connsiteY3" fmla="*/ 1680311 h 1680311"/>
              <a:gd name="connsiteX4" fmla="*/ 0 w 1459417"/>
              <a:gd name="connsiteY4" fmla="*/ 1680311 h 1680311"/>
              <a:gd name="connsiteX0" fmla="*/ 0 w 1360698"/>
              <a:gd name="connsiteY0" fmla="*/ 1680311 h 1688402"/>
              <a:gd name="connsiteX1" fmla="*/ 1337031 w 1360698"/>
              <a:gd name="connsiteY1" fmla="*/ 0 h 1688402"/>
              <a:gd name="connsiteX2" fmla="*/ 1360698 w 1360698"/>
              <a:gd name="connsiteY2" fmla="*/ 208215 h 1688402"/>
              <a:gd name="connsiteX3" fmla="*/ 278710 w 1360698"/>
              <a:gd name="connsiteY3" fmla="*/ 1688402 h 1688402"/>
              <a:gd name="connsiteX4" fmla="*/ 0 w 1360698"/>
              <a:gd name="connsiteY4" fmla="*/ 1680311 h 1688402"/>
              <a:gd name="connsiteX0" fmla="*/ 0 w 1360698"/>
              <a:gd name="connsiteY0" fmla="*/ 1680311 h 1698354"/>
              <a:gd name="connsiteX1" fmla="*/ 1337031 w 1360698"/>
              <a:gd name="connsiteY1" fmla="*/ 0 h 1698354"/>
              <a:gd name="connsiteX2" fmla="*/ 1360698 w 1360698"/>
              <a:gd name="connsiteY2" fmla="*/ 208215 h 1698354"/>
              <a:gd name="connsiteX3" fmla="*/ 415804 w 1360698"/>
              <a:gd name="connsiteY3" fmla="*/ 1698354 h 1698354"/>
              <a:gd name="connsiteX4" fmla="*/ 0 w 1360698"/>
              <a:gd name="connsiteY4" fmla="*/ 1680311 h 1698354"/>
              <a:gd name="connsiteX0" fmla="*/ 0 w 1360698"/>
              <a:gd name="connsiteY0" fmla="*/ 1556337 h 1574380"/>
              <a:gd name="connsiteX1" fmla="*/ 1226116 w 1360698"/>
              <a:gd name="connsiteY1" fmla="*/ 0 h 1574380"/>
              <a:gd name="connsiteX2" fmla="*/ 1360698 w 1360698"/>
              <a:gd name="connsiteY2" fmla="*/ 84241 h 1574380"/>
              <a:gd name="connsiteX3" fmla="*/ 415804 w 1360698"/>
              <a:gd name="connsiteY3" fmla="*/ 1574380 h 1574380"/>
              <a:gd name="connsiteX4" fmla="*/ 0 w 1360698"/>
              <a:gd name="connsiteY4" fmla="*/ 1556337 h 1574380"/>
              <a:gd name="connsiteX0" fmla="*/ 0 w 1303560"/>
              <a:gd name="connsiteY0" fmla="*/ 1556337 h 1574380"/>
              <a:gd name="connsiteX1" fmla="*/ 1226116 w 1303560"/>
              <a:gd name="connsiteY1" fmla="*/ 0 h 1574380"/>
              <a:gd name="connsiteX2" fmla="*/ 1303560 w 1303560"/>
              <a:gd name="connsiteY2" fmla="*/ 105569 h 1574380"/>
              <a:gd name="connsiteX3" fmla="*/ 415804 w 1303560"/>
              <a:gd name="connsiteY3" fmla="*/ 1574380 h 1574380"/>
              <a:gd name="connsiteX4" fmla="*/ 0 w 1303560"/>
              <a:gd name="connsiteY4" fmla="*/ 1556337 h 1574380"/>
              <a:gd name="connsiteX0" fmla="*/ 0 w 1246227"/>
              <a:gd name="connsiteY0" fmla="*/ 1580187 h 1580187"/>
              <a:gd name="connsiteX1" fmla="*/ 1168783 w 1246227"/>
              <a:gd name="connsiteY1" fmla="*/ 0 h 1580187"/>
              <a:gd name="connsiteX2" fmla="*/ 1246227 w 1246227"/>
              <a:gd name="connsiteY2" fmla="*/ 105569 h 1580187"/>
              <a:gd name="connsiteX3" fmla="*/ 358471 w 1246227"/>
              <a:gd name="connsiteY3" fmla="*/ 1574380 h 1580187"/>
              <a:gd name="connsiteX4" fmla="*/ 0 w 1246227"/>
              <a:gd name="connsiteY4" fmla="*/ 1580187 h 1580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6227" h="1580187">
                <a:moveTo>
                  <a:pt x="0" y="1580187"/>
                </a:moveTo>
                <a:lnTo>
                  <a:pt x="1168783" y="0"/>
                </a:lnTo>
                <a:lnTo>
                  <a:pt x="1246227" y="105569"/>
                </a:lnTo>
                <a:lnTo>
                  <a:pt x="358471" y="1574380"/>
                </a:lnTo>
                <a:lnTo>
                  <a:pt x="0" y="1580187"/>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4" name="Freeform: Shape 23">
            <a:extLst>
              <a:ext uri="{FF2B5EF4-FFF2-40B4-BE49-F238E27FC236}">
                <a16:creationId xmlns:a16="http://schemas.microsoft.com/office/drawing/2014/main" xmlns="" id="{4F0A2415-21FA-4B06-89CA-A379C8C2E262}"/>
              </a:ext>
            </a:extLst>
          </p:cNvPr>
          <p:cNvSpPr/>
          <p:nvPr userDrawn="1"/>
        </p:nvSpPr>
        <p:spPr>
          <a:xfrm rot="17193105">
            <a:off x="11374788" y="2846425"/>
            <a:ext cx="243160" cy="406553"/>
          </a:xfrm>
          <a:custGeom>
            <a:avLst/>
            <a:gdLst>
              <a:gd name="connsiteX0" fmla="*/ 243160 w 243160"/>
              <a:gd name="connsiteY0" fmla="*/ 342071 h 406553"/>
              <a:gd name="connsiteX1" fmla="*/ 156493 w 243160"/>
              <a:gd name="connsiteY1" fmla="*/ 406553 h 406553"/>
              <a:gd name="connsiteX2" fmla="*/ 0 w 243160"/>
              <a:gd name="connsiteY2" fmla="*/ 0 h 406553"/>
              <a:gd name="connsiteX3" fmla="*/ 243160 w 243160"/>
              <a:gd name="connsiteY3" fmla="*/ 342071 h 406553"/>
            </a:gdLst>
            <a:ahLst/>
            <a:cxnLst>
              <a:cxn ang="0">
                <a:pos x="connsiteX0" y="connsiteY0"/>
              </a:cxn>
              <a:cxn ang="0">
                <a:pos x="connsiteX1" y="connsiteY1"/>
              </a:cxn>
              <a:cxn ang="0">
                <a:pos x="connsiteX2" y="connsiteY2"/>
              </a:cxn>
              <a:cxn ang="0">
                <a:pos x="connsiteX3" y="connsiteY3"/>
              </a:cxn>
            </a:cxnLst>
            <a:rect l="l" t="t" r="r" b="b"/>
            <a:pathLst>
              <a:path w="243160" h="406553">
                <a:moveTo>
                  <a:pt x="243160" y="342071"/>
                </a:moveTo>
                <a:lnTo>
                  <a:pt x="156493" y="406553"/>
                </a:lnTo>
                <a:lnTo>
                  <a:pt x="0" y="0"/>
                </a:lnTo>
                <a:lnTo>
                  <a:pt x="243160" y="342071"/>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3" name="Freeform: Shape 22">
            <a:extLst>
              <a:ext uri="{FF2B5EF4-FFF2-40B4-BE49-F238E27FC236}">
                <a16:creationId xmlns:a16="http://schemas.microsoft.com/office/drawing/2014/main" xmlns="" id="{FF9CE8FE-77D6-45E0-BBF7-78F07AC29771}"/>
              </a:ext>
            </a:extLst>
          </p:cNvPr>
          <p:cNvSpPr/>
          <p:nvPr userDrawn="1"/>
        </p:nvSpPr>
        <p:spPr>
          <a:xfrm rot="17193105">
            <a:off x="10879052" y="2627354"/>
            <a:ext cx="692798" cy="510610"/>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Text Placeholder 8">
            <a:extLst>
              <a:ext uri="{FF2B5EF4-FFF2-40B4-BE49-F238E27FC236}">
                <a16:creationId xmlns:a16="http://schemas.microsoft.com/office/drawing/2014/main" xmlns="" id="{37BBBFC2-32EB-4335-9980-A7CF236703B3}"/>
              </a:ext>
            </a:extLst>
          </p:cNvPr>
          <p:cNvSpPr>
            <a:spLocks noGrp="1"/>
          </p:cNvSpPr>
          <p:nvPr>
            <p:ph type="body" sz="quarter" idx="26" hasCustomPrompt="1"/>
          </p:nvPr>
        </p:nvSpPr>
        <p:spPr>
          <a:xfrm>
            <a:off x="431800" y="1080000"/>
            <a:ext cx="11339513" cy="276561"/>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 Header</a:t>
            </a:r>
          </a:p>
        </p:txBody>
      </p:sp>
    </p:spTree>
    <p:extLst>
      <p:ext uri="{BB962C8B-B14F-4D97-AF65-F5344CB8AC3E}">
        <p14:creationId xmlns:p14="http://schemas.microsoft.com/office/powerpoint/2010/main" xmlns="" val="15058552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with Half Imag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xmlns="" id="{474E1F0E-A827-4F38-BAAB-5D5831E0813A}"/>
              </a:ext>
            </a:extLst>
          </p:cNvPr>
          <p:cNvSpPr/>
          <p:nvPr userDrawn="1"/>
        </p:nvSpPr>
        <p:spPr>
          <a:xfrm>
            <a:off x="0" y="6771286"/>
            <a:ext cx="12192000" cy="867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Rectangle 8">
            <a:extLst>
              <a:ext uri="{FF2B5EF4-FFF2-40B4-BE49-F238E27FC236}">
                <a16:creationId xmlns:a16="http://schemas.microsoft.com/office/drawing/2014/main" xmlns="" id="{1B7D9229-CE8B-44FD-B1E6-2FE619F40B4F}"/>
              </a:ext>
            </a:extLst>
          </p:cNvPr>
          <p:cNvSpPr/>
          <p:nvPr userDrawn="1"/>
        </p:nvSpPr>
        <p:spPr>
          <a:xfrm>
            <a:off x="0" y="0"/>
            <a:ext cx="12192000" cy="867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Rectangle 9">
            <a:extLst>
              <a:ext uri="{FF2B5EF4-FFF2-40B4-BE49-F238E27FC236}">
                <a16:creationId xmlns:a16="http://schemas.microsoft.com/office/drawing/2014/main" xmlns="" id="{4683AF15-88E9-4D75-9D5E-7E4924887E91}"/>
              </a:ext>
            </a:extLst>
          </p:cNvPr>
          <p:cNvSpPr/>
          <p:nvPr userDrawn="1"/>
        </p:nvSpPr>
        <p:spPr>
          <a:xfrm rot="5400000">
            <a:off x="-3385643" y="3385642"/>
            <a:ext cx="6858001" cy="867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ectangle 10">
            <a:extLst>
              <a:ext uri="{FF2B5EF4-FFF2-40B4-BE49-F238E27FC236}">
                <a16:creationId xmlns:a16="http://schemas.microsoft.com/office/drawing/2014/main" xmlns="" id="{D3B18E46-480F-48E8-9675-259D3D06A00D}"/>
              </a:ext>
            </a:extLst>
          </p:cNvPr>
          <p:cNvSpPr/>
          <p:nvPr userDrawn="1"/>
        </p:nvSpPr>
        <p:spPr>
          <a:xfrm rot="5400000">
            <a:off x="8719643" y="3385643"/>
            <a:ext cx="6858000" cy="867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2" name="Picture Placeholder 31">
            <a:extLst>
              <a:ext uri="{FF2B5EF4-FFF2-40B4-BE49-F238E27FC236}">
                <a16:creationId xmlns:a16="http://schemas.microsoft.com/office/drawing/2014/main" xmlns="" id="{6BC25646-06FC-4B3E-A74E-268EB8AEA602}"/>
              </a:ext>
            </a:extLst>
          </p:cNvPr>
          <p:cNvSpPr>
            <a:spLocks noGrp="1"/>
          </p:cNvSpPr>
          <p:nvPr>
            <p:ph type="pic" sz="quarter" idx="12" hasCustomPrompt="1"/>
          </p:nvPr>
        </p:nvSpPr>
        <p:spPr>
          <a:xfrm>
            <a:off x="86714" y="86714"/>
            <a:ext cx="6009285" cy="6684572"/>
          </a:xfrm>
          <a:solidFill>
            <a:schemeClr val="bg1">
              <a:lumMod val="85000"/>
            </a:schemeClr>
          </a:solidFill>
        </p:spPr>
        <p:txBody>
          <a:bodyPr lIns="0" tIns="0" anchor="ctr"/>
          <a:lstStyle>
            <a:lvl1pPr marL="0" indent="0" algn="ctr">
              <a:buNone/>
              <a:defRPr sz="1100" i="1">
                <a:latin typeface="Times New Roman" panose="02020603050405020304" pitchFamily="18" charset="0"/>
                <a:cs typeface="Times New Roman" panose="02020603050405020304" pitchFamily="18" charset="0"/>
              </a:defRPr>
            </a:lvl1pPr>
          </a:lstStyle>
          <a:p>
            <a:r>
              <a:rPr lang="en-US" noProof="0" dirty="0"/>
              <a:t>Insert or Drag and Drop Image Here</a:t>
            </a:r>
          </a:p>
        </p:txBody>
      </p:sp>
      <p:sp>
        <p:nvSpPr>
          <p:cNvPr id="2" name="Title 1">
            <a:extLst>
              <a:ext uri="{FF2B5EF4-FFF2-40B4-BE49-F238E27FC236}">
                <a16:creationId xmlns:a16="http://schemas.microsoft.com/office/drawing/2014/main" xmlns="" id="{00F23EB7-E336-46EB-A4A0-3DB7A6BF4CE1}"/>
              </a:ext>
            </a:extLst>
          </p:cNvPr>
          <p:cNvSpPr>
            <a:spLocks noGrp="1"/>
          </p:cNvSpPr>
          <p:nvPr>
            <p:ph type="ctrTitle" hasCustomPrompt="1"/>
          </p:nvPr>
        </p:nvSpPr>
        <p:spPr>
          <a:xfrm>
            <a:off x="6095999" y="86714"/>
            <a:ext cx="6009287" cy="4068402"/>
          </a:xfrm>
          <a:solidFill>
            <a:schemeClr val="tx1">
              <a:alpha val="80000"/>
            </a:schemeClr>
          </a:solidFill>
        </p:spPr>
        <p:txBody>
          <a:bodyPr lIns="288000" rIns="432000" bIns="144000" anchor="b"/>
          <a:lstStyle>
            <a:lvl1pPr algn="r">
              <a:defRPr sz="4200" spc="-150">
                <a:solidFill>
                  <a:schemeClr val="bg1"/>
                </a:solidFill>
              </a:defRPr>
            </a:lvl1pPr>
          </a:lstStyle>
          <a:p>
            <a:r>
              <a:rPr lang="en-US" noProof="0"/>
              <a:t>Click to edit </a:t>
            </a:r>
            <a:br>
              <a:rPr lang="en-US" noProof="0"/>
            </a:br>
            <a:r>
              <a:rPr lang="en-US" noProof="0"/>
              <a:t>Master title style</a:t>
            </a:r>
          </a:p>
        </p:txBody>
      </p:sp>
      <p:sp>
        <p:nvSpPr>
          <p:cNvPr id="3" name="Subtitle 2">
            <a:extLst>
              <a:ext uri="{FF2B5EF4-FFF2-40B4-BE49-F238E27FC236}">
                <a16:creationId xmlns:a16="http://schemas.microsoft.com/office/drawing/2014/main" xmlns="" id="{C9980B88-3F4A-4688-9ED0-17EF37E62D93}"/>
              </a:ext>
            </a:extLst>
          </p:cNvPr>
          <p:cNvSpPr>
            <a:spLocks noGrp="1"/>
          </p:cNvSpPr>
          <p:nvPr>
            <p:ph type="subTitle" idx="1"/>
          </p:nvPr>
        </p:nvSpPr>
        <p:spPr>
          <a:xfrm>
            <a:off x="6095999" y="4152672"/>
            <a:ext cx="6009287" cy="1818422"/>
          </a:xfrm>
          <a:solidFill>
            <a:schemeClr val="bg1">
              <a:lumMod val="95000"/>
              <a:alpha val="80000"/>
            </a:schemeClr>
          </a:solidFill>
        </p:spPr>
        <p:txBody>
          <a:bodyPr lIns="288000" tIns="144000" rIns="432000"/>
          <a:lstStyle>
            <a:lvl1pPr marL="0" indent="0" algn="r">
              <a:buNone/>
              <a:defRPr sz="21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smtClean="0"/>
              <a:t>Click to edit Master subtitle style</a:t>
            </a:r>
            <a:endParaRPr lang="en-US" noProof="0"/>
          </a:p>
        </p:txBody>
      </p:sp>
      <p:sp>
        <p:nvSpPr>
          <p:cNvPr id="5" name="Slide Number Placeholder 4">
            <a:extLst>
              <a:ext uri="{FF2B5EF4-FFF2-40B4-BE49-F238E27FC236}">
                <a16:creationId xmlns:a16="http://schemas.microsoft.com/office/drawing/2014/main" xmlns="" id="{B9994FE7-F6B5-D34D-B846-52B81F6F601D}"/>
              </a:ext>
            </a:extLst>
          </p:cNvPr>
          <p:cNvSpPr>
            <a:spLocks noGrp="1"/>
          </p:cNvSpPr>
          <p:nvPr>
            <p:ph type="sldNum" sz="quarter" idx="14"/>
          </p:nvPr>
        </p:nvSpPr>
        <p:spPr/>
        <p:txBody>
          <a:bodyPr/>
          <a:lstStyle/>
          <a:p>
            <a:fld id="{19B51A1E-902D-48AF-9020-955120F399B6}" type="slidenum">
              <a:rPr lang="en-US" noProof="0" smtClean="0"/>
              <a:pPr/>
              <a:t>‹#›</a:t>
            </a:fld>
            <a:endParaRPr lang="en-US" noProof="0" dirty="0"/>
          </a:p>
        </p:txBody>
      </p:sp>
      <p:sp>
        <p:nvSpPr>
          <p:cNvPr id="6" name="TextBox 5">
            <a:extLst>
              <a:ext uri="{FF2B5EF4-FFF2-40B4-BE49-F238E27FC236}">
                <a16:creationId xmlns:a16="http://schemas.microsoft.com/office/drawing/2014/main" xmlns="" id="{6989E631-FFE0-4842-9C8D-2977AD46DA07}"/>
              </a:ext>
            </a:extLst>
          </p:cNvPr>
          <p:cNvSpPr txBox="1"/>
          <p:nvPr userDrawn="1"/>
        </p:nvSpPr>
        <p:spPr>
          <a:xfrm>
            <a:off x="5861957" y="6613071"/>
            <a:ext cx="0" cy="0"/>
          </a:xfrm>
          <a:prstGeom prst="rect">
            <a:avLst/>
          </a:prstGeom>
          <a:noFill/>
        </p:spPr>
        <p:txBody>
          <a:bodyPr wrap="none" lIns="0" tIns="0" rIns="0" bIns="0" rtlCol="0">
            <a:noAutofit/>
          </a:bodyPr>
          <a:lstStyle/>
          <a:p>
            <a:pPr algn="l"/>
            <a:endParaRPr lang="en-US" sz="1200" noProof="0" dirty="0">
              <a:solidFill>
                <a:schemeClr val="tx1">
                  <a:lumMod val="75000"/>
                  <a:lumOff val="25000"/>
                </a:schemeClr>
              </a:solidFill>
              <a:latin typeface="+mn-lt"/>
            </a:endParaRPr>
          </a:p>
        </p:txBody>
      </p:sp>
    </p:spTree>
    <p:extLst>
      <p:ext uri="{BB962C8B-B14F-4D97-AF65-F5344CB8AC3E}">
        <p14:creationId xmlns:p14="http://schemas.microsoft.com/office/powerpoint/2010/main" xmlns="" val="90474353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15" name="Freeform: Shape 14">
            <a:extLst>
              <a:ext uri="{FF2B5EF4-FFF2-40B4-BE49-F238E27FC236}">
                <a16:creationId xmlns:a16="http://schemas.microsoft.com/office/drawing/2014/main" xmlns="" id="{B29137C9-7B18-454C-AB56-2B4631DFE59D}"/>
              </a:ext>
            </a:extLst>
          </p:cNvPr>
          <p:cNvSpPr/>
          <p:nvPr userDrawn="1"/>
        </p:nvSpPr>
        <p:spPr>
          <a:xfrm rot="14199158">
            <a:off x="10161654" y="-236402"/>
            <a:ext cx="1957093" cy="1399810"/>
          </a:xfrm>
          <a:custGeom>
            <a:avLst/>
            <a:gdLst>
              <a:gd name="connsiteX0" fmla="*/ 0 w 3571215"/>
              <a:gd name="connsiteY0" fmla="*/ 3023156 h 3737093"/>
              <a:gd name="connsiteX1" fmla="*/ 993291 w 3571215"/>
              <a:gd name="connsiteY1" fmla="*/ 0 h 3737093"/>
              <a:gd name="connsiteX2" fmla="*/ 3571215 w 3571215"/>
              <a:gd name="connsiteY2" fmla="*/ 847006 h 3737093"/>
              <a:gd name="connsiteX3" fmla="*/ 1392370 w 3571215"/>
              <a:gd name="connsiteY3" fmla="*/ 3639100 h 3737093"/>
              <a:gd name="connsiteX4" fmla="*/ 393183 w 3571215"/>
              <a:gd name="connsiteY4" fmla="*/ 3737093 h 3737093"/>
              <a:gd name="connsiteX5" fmla="*/ 0 w 3571215"/>
              <a:gd name="connsiteY5" fmla="*/ 3023156 h 3737093"/>
              <a:gd name="connsiteX0" fmla="*/ 0 w 3571215"/>
              <a:gd name="connsiteY0" fmla="*/ 2176150 h 2890087"/>
              <a:gd name="connsiteX1" fmla="*/ 2472666 w 3571215"/>
              <a:gd name="connsiteY1" fmla="*/ 36067 h 2890087"/>
              <a:gd name="connsiteX2" fmla="*/ 3571215 w 3571215"/>
              <a:gd name="connsiteY2" fmla="*/ 0 h 2890087"/>
              <a:gd name="connsiteX3" fmla="*/ 1392370 w 3571215"/>
              <a:gd name="connsiteY3" fmla="*/ 2792094 h 2890087"/>
              <a:gd name="connsiteX4" fmla="*/ 393183 w 3571215"/>
              <a:gd name="connsiteY4" fmla="*/ 2890087 h 2890087"/>
              <a:gd name="connsiteX5" fmla="*/ 0 w 3571215"/>
              <a:gd name="connsiteY5" fmla="*/ 2176150 h 2890087"/>
              <a:gd name="connsiteX0" fmla="*/ 0 w 3571215"/>
              <a:gd name="connsiteY0" fmla="*/ 2176150 h 2890087"/>
              <a:gd name="connsiteX1" fmla="*/ 2472666 w 3571215"/>
              <a:gd name="connsiteY1" fmla="*/ 36067 h 2890087"/>
              <a:gd name="connsiteX2" fmla="*/ 3571215 w 3571215"/>
              <a:gd name="connsiteY2" fmla="*/ 0 h 2890087"/>
              <a:gd name="connsiteX3" fmla="*/ 2626822 w 3571215"/>
              <a:gd name="connsiteY3" fmla="*/ 1399810 h 2890087"/>
              <a:gd name="connsiteX4" fmla="*/ 393183 w 3571215"/>
              <a:gd name="connsiteY4" fmla="*/ 2890087 h 2890087"/>
              <a:gd name="connsiteX5" fmla="*/ 0 w 3571215"/>
              <a:gd name="connsiteY5" fmla="*/ 2176150 h 2890087"/>
              <a:gd name="connsiteX0" fmla="*/ 0 w 3571215"/>
              <a:gd name="connsiteY0" fmla="*/ 2176150 h 2176150"/>
              <a:gd name="connsiteX1" fmla="*/ 2472666 w 3571215"/>
              <a:gd name="connsiteY1" fmla="*/ 36067 h 2176150"/>
              <a:gd name="connsiteX2" fmla="*/ 3571215 w 3571215"/>
              <a:gd name="connsiteY2" fmla="*/ 0 h 2176150"/>
              <a:gd name="connsiteX3" fmla="*/ 2626822 w 3571215"/>
              <a:gd name="connsiteY3" fmla="*/ 1399810 h 2176150"/>
              <a:gd name="connsiteX4" fmla="*/ 2309686 w 3571215"/>
              <a:gd name="connsiteY4" fmla="*/ 820126 h 2176150"/>
              <a:gd name="connsiteX5" fmla="*/ 0 w 3571215"/>
              <a:gd name="connsiteY5" fmla="*/ 2176150 h 2176150"/>
              <a:gd name="connsiteX0" fmla="*/ 0 w 1957093"/>
              <a:gd name="connsiteY0" fmla="*/ 318772 h 1399810"/>
              <a:gd name="connsiteX1" fmla="*/ 858544 w 1957093"/>
              <a:gd name="connsiteY1" fmla="*/ 36067 h 1399810"/>
              <a:gd name="connsiteX2" fmla="*/ 1957093 w 1957093"/>
              <a:gd name="connsiteY2" fmla="*/ 0 h 1399810"/>
              <a:gd name="connsiteX3" fmla="*/ 1012700 w 1957093"/>
              <a:gd name="connsiteY3" fmla="*/ 1399810 h 1399810"/>
              <a:gd name="connsiteX4" fmla="*/ 695564 w 1957093"/>
              <a:gd name="connsiteY4" fmla="*/ 820126 h 1399810"/>
              <a:gd name="connsiteX5" fmla="*/ 0 w 1957093"/>
              <a:gd name="connsiteY5" fmla="*/ 318772 h 1399810"/>
              <a:gd name="connsiteX0" fmla="*/ 0 w 1957093"/>
              <a:gd name="connsiteY0" fmla="*/ 318772 h 1399810"/>
              <a:gd name="connsiteX1" fmla="*/ 858544 w 1957093"/>
              <a:gd name="connsiteY1" fmla="*/ 36067 h 1399810"/>
              <a:gd name="connsiteX2" fmla="*/ 1957093 w 1957093"/>
              <a:gd name="connsiteY2" fmla="*/ 0 h 1399810"/>
              <a:gd name="connsiteX3" fmla="*/ 1012700 w 1957093"/>
              <a:gd name="connsiteY3" fmla="*/ 1399810 h 1399810"/>
              <a:gd name="connsiteX4" fmla="*/ 172487 w 1957093"/>
              <a:gd name="connsiteY4" fmla="*/ 1221089 h 1399810"/>
              <a:gd name="connsiteX5" fmla="*/ 0 w 1957093"/>
              <a:gd name="connsiteY5" fmla="*/ 318772 h 1399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57093" h="1399810">
                <a:moveTo>
                  <a:pt x="0" y="318772"/>
                </a:moveTo>
                <a:lnTo>
                  <a:pt x="858544" y="36067"/>
                </a:lnTo>
                <a:lnTo>
                  <a:pt x="1957093" y="0"/>
                </a:lnTo>
                <a:lnTo>
                  <a:pt x="1012700" y="1399810"/>
                </a:lnTo>
                <a:lnTo>
                  <a:pt x="172487" y="1221089"/>
                </a:lnTo>
                <a:lnTo>
                  <a:pt x="0" y="318772"/>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Freeform: Shape 13">
            <a:extLst>
              <a:ext uri="{FF2B5EF4-FFF2-40B4-BE49-F238E27FC236}">
                <a16:creationId xmlns:a16="http://schemas.microsoft.com/office/drawing/2014/main" xmlns="" id="{0C7CDA8E-8D79-474E-8278-7D77C867E238}"/>
              </a:ext>
            </a:extLst>
          </p:cNvPr>
          <p:cNvSpPr/>
          <p:nvPr userDrawn="1"/>
        </p:nvSpPr>
        <p:spPr>
          <a:xfrm rot="6973557">
            <a:off x="9799840" y="198216"/>
            <a:ext cx="748251" cy="780669"/>
          </a:xfrm>
          <a:custGeom>
            <a:avLst/>
            <a:gdLst>
              <a:gd name="connsiteX0" fmla="*/ 0 w 1980696"/>
              <a:gd name="connsiteY0" fmla="*/ 2066510 h 2066510"/>
              <a:gd name="connsiteX1" fmla="*/ 1138078 w 1980696"/>
              <a:gd name="connsiteY1" fmla="*/ 0 h 2066510"/>
              <a:gd name="connsiteX2" fmla="*/ 1980696 w 1980696"/>
              <a:gd name="connsiteY2" fmla="*/ 1530016 h 2066510"/>
              <a:gd name="connsiteX3" fmla="*/ 1459417 w 1980696"/>
              <a:gd name="connsiteY3" fmla="*/ 2066510 h 2066510"/>
            </a:gdLst>
            <a:ahLst/>
            <a:cxnLst>
              <a:cxn ang="0">
                <a:pos x="connsiteX0" y="connsiteY0"/>
              </a:cxn>
              <a:cxn ang="0">
                <a:pos x="connsiteX1" y="connsiteY1"/>
              </a:cxn>
              <a:cxn ang="0">
                <a:pos x="connsiteX2" y="connsiteY2"/>
              </a:cxn>
              <a:cxn ang="0">
                <a:pos x="connsiteX3" y="connsiteY3"/>
              </a:cxn>
            </a:cxnLst>
            <a:rect l="l" t="t" r="r" b="b"/>
            <a:pathLst>
              <a:path w="1980696" h="2066510">
                <a:moveTo>
                  <a:pt x="0" y="2066510"/>
                </a:moveTo>
                <a:lnTo>
                  <a:pt x="1138078" y="0"/>
                </a:lnTo>
                <a:lnTo>
                  <a:pt x="1980696" y="1530016"/>
                </a:lnTo>
                <a:lnTo>
                  <a:pt x="1459417" y="206651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xmlns="" id="{5FC626A5-4FF6-42BD-858A-AE4B2C23A6BC}"/>
              </a:ext>
            </a:extLst>
          </p:cNvPr>
          <p:cNvSpPr>
            <a:spLocks noGrp="1"/>
          </p:cNvSpPr>
          <p:nvPr>
            <p:ph type="title"/>
          </p:nvPr>
        </p:nvSpPr>
        <p:spPr/>
        <p:txBody>
          <a:bodyPr/>
          <a:lstStyle>
            <a:lvl1pPr>
              <a:defRPr>
                <a:solidFill>
                  <a:schemeClr val="tx1">
                    <a:lumMod val="75000"/>
                    <a:lumOff val="25000"/>
                  </a:schemeClr>
                </a:solidFill>
              </a:defRPr>
            </a:lvl1pPr>
          </a:lstStyle>
          <a:p>
            <a:r>
              <a:rPr lang="en-US" noProof="0" smtClean="0"/>
              <a:t>Click to edit Master title style</a:t>
            </a:r>
            <a:endParaRPr lang="en-US" noProof="0"/>
          </a:p>
        </p:txBody>
      </p:sp>
      <p:sp>
        <p:nvSpPr>
          <p:cNvPr id="6" name="Footer Placeholder 5">
            <a:extLst>
              <a:ext uri="{FF2B5EF4-FFF2-40B4-BE49-F238E27FC236}">
                <a16:creationId xmlns:a16="http://schemas.microsoft.com/office/drawing/2014/main" xmlns=""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7" name="Slide Number Placeholder 6">
            <a:extLst>
              <a:ext uri="{FF2B5EF4-FFF2-40B4-BE49-F238E27FC236}">
                <a16:creationId xmlns:a16="http://schemas.microsoft.com/office/drawing/2014/main" xmlns=""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24" name="Freeform: Shape 23">
            <a:extLst>
              <a:ext uri="{FF2B5EF4-FFF2-40B4-BE49-F238E27FC236}">
                <a16:creationId xmlns:a16="http://schemas.microsoft.com/office/drawing/2014/main" xmlns="" id="{4F0A2415-21FA-4B06-89CA-A379C8C2E262}"/>
              </a:ext>
            </a:extLst>
          </p:cNvPr>
          <p:cNvSpPr/>
          <p:nvPr userDrawn="1"/>
        </p:nvSpPr>
        <p:spPr>
          <a:xfrm rot="5483574">
            <a:off x="9854193" y="808595"/>
            <a:ext cx="243160" cy="406553"/>
          </a:xfrm>
          <a:custGeom>
            <a:avLst/>
            <a:gdLst>
              <a:gd name="connsiteX0" fmla="*/ 243160 w 243160"/>
              <a:gd name="connsiteY0" fmla="*/ 342071 h 406553"/>
              <a:gd name="connsiteX1" fmla="*/ 156493 w 243160"/>
              <a:gd name="connsiteY1" fmla="*/ 406553 h 406553"/>
              <a:gd name="connsiteX2" fmla="*/ 0 w 243160"/>
              <a:gd name="connsiteY2" fmla="*/ 0 h 406553"/>
              <a:gd name="connsiteX3" fmla="*/ 243160 w 243160"/>
              <a:gd name="connsiteY3" fmla="*/ 342071 h 406553"/>
            </a:gdLst>
            <a:ahLst/>
            <a:cxnLst>
              <a:cxn ang="0">
                <a:pos x="connsiteX0" y="connsiteY0"/>
              </a:cxn>
              <a:cxn ang="0">
                <a:pos x="connsiteX1" y="connsiteY1"/>
              </a:cxn>
              <a:cxn ang="0">
                <a:pos x="connsiteX2" y="connsiteY2"/>
              </a:cxn>
              <a:cxn ang="0">
                <a:pos x="connsiteX3" y="connsiteY3"/>
              </a:cxn>
            </a:cxnLst>
            <a:rect l="l" t="t" r="r" b="b"/>
            <a:pathLst>
              <a:path w="243160" h="406553">
                <a:moveTo>
                  <a:pt x="243160" y="342071"/>
                </a:moveTo>
                <a:lnTo>
                  <a:pt x="156493" y="406553"/>
                </a:lnTo>
                <a:lnTo>
                  <a:pt x="0" y="0"/>
                </a:lnTo>
                <a:lnTo>
                  <a:pt x="243160" y="342071"/>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Freeform: Shape 21">
            <a:extLst>
              <a:ext uri="{FF2B5EF4-FFF2-40B4-BE49-F238E27FC236}">
                <a16:creationId xmlns:a16="http://schemas.microsoft.com/office/drawing/2014/main" xmlns="" id="{9AACAC53-33A6-4BBC-8C68-0C56D0B39F57}"/>
              </a:ext>
            </a:extLst>
          </p:cNvPr>
          <p:cNvSpPr/>
          <p:nvPr userDrawn="1"/>
        </p:nvSpPr>
        <p:spPr>
          <a:xfrm rot="14235708">
            <a:off x="11753205" y="112024"/>
            <a:ext cx="332291" cy="247882"/>
          </a:xfrm>
          <a:custGeom>
            <a:avLst/>
            <a:gdLst>
              <a:gd name="connsiteX0" fmla="*/ 0 w 3571215"/>
              <a:gd name="connsiteY0" fmla="*/ 3023156 h 3737093"/>
              <a:gd name="connsiteX1" fmla="*/ 993291 w 3571215"/>
              <a:gd name="connsiteY1" fmla="*/ 0 h 3737093"/>
              <a:gd name="connsiteX2" fmla="*/ 3571215 w 3571215"/>
              <a:gd name="connsiteY2" fmla="*/ 847006 h 3737093"/>
              <a:gd name="connsiteX3" fmla="*/ 1392370 w 3571215"/>
              <a:gd name="connsiteY3" fmla="*/ 3639100 h 3737093"/>
              <a:gd name="connsiteX4" fmla="*/ 393183 w 3571215"/>
              <a:gd name="connsiteY4" fmla="*/ 3737093 h 3737093"/>
              <a:gd name="connsiteX5" fmla="*/ 0 w 3571215"/>
              <a:gd name="connsiteY5" fmla="*/ 3023156 h 3737093"/>
              <a:gd name="connsiteX0" fmla="*/ 0 w 3571215"/>
              <a:gd name="connsiteY0" fmla="*/ 2176150 h 2890087"/>
              <a:gd name="connsiteX1" fmla="*/ 2472666 w 3571215"/>
              <a:gd name="connsiteY1" fmla="*/ 36067 h 2890087"/>
              <a:gd name="connsiteX2" fmla="*/ 3571215 w 3571215"/>
              <a:gd name="connsiteY2" fmla="*/ 0 h 2890087"/>
              <a:gd name="connsiteX3" fmla="*/ 1392370 w 3571215"/>
              <a:gd name="connsiteY3" fmla="*/ 2792094 h 2890087"/>
              <a:gd name="connsiteX4" fmla="*/ 393183 w 3571215"/>
              <a:gd name="connsiteY4" fmla="*/ 2890087 h 2890087"/>
              <a:gd name="connsiteX5" fmla="*/ 0 w 3571215"/>
              <a:gd name="connsiteY5" fmla="*/ 2176150 h 2890087"/>
              <a:gd name="connsiteX0" fmla="*/ 0 w 3571215"/>
              <a:gd name="connsiteY0" fmla="*/ 2176150 h 2890087"/>
              <a:gd name="connsiteX1" fmla="*/ 2472666 w 3571215"/>
              <a:gd name="connsiteY1" fmla="*/ 36067 h 2890087"/>
              <a:gd name="connsiteX2" fmla="*/ 3571215 w 3571215"/>
              <a:gd name="connsiteY2" fmla="*/ 0 h 2890087"/>
              <a:gd name="connsiteX3" fmla="*/ 2626822 w 3571215"/>
              <a:gd name="connsiteY3" fmla="*/ 1399810 h 2890087"/>
              <a:gd name="connsiteX4" fmla="*/ 393183 w 3571215"/>
              <a:gd name="connsiteY4" fmla="*/ 2890087 h 2890087"/>
              <a:gd name="connsiteX5" fmla="*/ 0 w 3571215"/>
              <a:gd name="connsiteY5" fmla="*/ 2176150 h 2890087"/>
              <a:gd name="connsiteX0" fmla="*/ 0 w 3571215"/>
              <a:gd name="connsiteY0" fmla="*/ 2176150 h 2176150"/>
              <a:gd name="connsiteX1" fmla="*/ 2472666 w 3571215"/>
              <a:gd name="connsiteY1" fmla="*/ 36067 h 2176150"/>
              <a:gd name="connsiteX2" fmla="*/ 3571215 w 3571215"/>
              <a:gd name="connsiteY2" fmla="*/ 0 h 2176150"/>
              <a:gd name="connsiteX3" fmla="*/ 2626822 w 3571215"/>
              <a:gd name="connsiteY3" fmla="*/ 1399810 h 2176150"/>
              <a:gd name="connsiteX4" fmla="*/ 2309686 w 3571215"/>
              <a:gd name="connsiteY4" fmla="*/ 820126 h 2176150"/>
              <a:gd name="connsiteX5" fmla="*/ 0 w 3571215"/>
              <a:gd name="connsiteY5" fmla="*/ 2176150 h 2176150"/>
              <a:gd name="connsiteX0" fmla="*/ 0 w 1957093"/>
              <a:gd name="connsiteY0" fmla="*/ 318772 h 1399810"/>
              <a:gd name="connsiteX1" fmla="*/ 858544 w 1957093"/>
              <a:gd name="connsiteY1" fmla="*/ 36067 h 1399810"/>
              <a:gd name="connsiteX2" fmla="*/ 1957093 w 1957093"/>
              <a:gd name="connsiteY2" fmla="*/ 0 h 1399810"/>
              <a:gd name="connsiteX3" fmla="*/ 1012700 w 1957093"/>
              <a:gd name="connsiteY3" fmla="*/ 1399810 h 1399810"/>
              <a:gd name="connsiteX4" fmla="*/ 695564 w 1957093"/>
              <a:gd name="connsiteY4" fmla="*/ 820126 h 1399810"/>
              <a:gd name="connsiteX5" fmla="*/ 0 w 1957093"/>
              <a:gd name="connsiteY5" fmla="*/ 318772 h 1399810"/>
              <a:gd name="connsiteX0" fmla="*/ 0 w 1957093"/>
              <a:gd name="connsiteY0" fmla="*/ 318772 h 1399810"/>
              <a:gd name="connsiteX1" fmla="*/ 858544 w 1957093"/>
              <a:gd name="connsiteY1" fmla="*/ 36067 h 1399810"/>
              <a:gd name="connsiteX2" fmla="*/ 1957093 w 1957093"/>
              <a:gd name="connsiteY2" fmla="*/ 0 h 1399810"/>
              <a:gd name="connsiteX3" fmla="*/ 1012700 w 1957093"/>
              <a:gd name="connsiteY3" fmla="*/ 1399810 h 1399810"/>
              <a:gd name="connsiteX4" fmla="*/ 172487 w 1957093"/>
              <a:gd name="connsiteY4" fmla="*/ 1221089 h 1399810"/>
              <a:gd name="connsiteX5" fmla="*/ 0 w 1957093"/>
              <a:gd name="connsiteY5" fmla="*/ 318772 h 1399810"/>
              <a:gd name="connsiteX0" fmla="*/ 0 w 1449157"/>
              <a:gd name="connsiteY0" fmla="*/ 282705 h 1363743"/>
              <a:gd name="connsiteX1" fmla="*/ 858544 w 1449157"/>
              <a:gd name="connsiteY1" fmla="*/ 0 h 1363743"/>
              <a:gd name="connsiteX2" fmla="*/ 1449157 w 1449157"/>
              <a:gd name="connsiteY2" fmla="*/ 715834 h 1363743"/>
              <a:gd name="connsiteX3" fmla="*/ 1012700 w 1449157"/>
              <a:gd name="connsiteY3" fmla="*/ 1363743 h 1363743"/>
              <a:gd name="connsiteX4" fmla="*/ 172487 w 1449157"/>
              <a:gd name="connsiteY4" fmla="*/ 1185022 h 1363743"/>
              <a:gd name="connsiteX5" fmla="*/ 0 w 1449157"/>
              <a:gd name="connsiteY5" fmla="*/ 282705 h 1363743"/>
              <a:gd name="connsiteX0" fmla="*/ 0 w 1449157"/>
              <a:gd name="connsiteY0" fmla="*/ 0 h 1081038"/>
              <a:gd name="connsiteX1" fmla="*/ 1449157 w 1449157"/>
              <a:gd name="connsiteY1" fmla="*/ 433129 h 1081038"/>
              <a:gd name="connsiteX2" fmla="*/ 1012700 w 1449157"/>
              <a:gd name="connsiteY2" fmla="*/ 1081038 h 1081038"/>
              <a:gd name="connsiteX3" fmla="*/ 172487 w 1449157"/>
              <a:gd name="connsiteY3" fmla="*/ 902317 h 1081038"/>
              <a:gd name="connsiteX4" fmla="*/ 0 w 1449157"/>
              <a:gd name="connsiteY4" fmla="*/ 0 h 1081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9157" h="1081038">
                <a:moveTo>
                  <a:pt x="0" y="0"/>
                </a:moveTo>
                <a:lnTo>
                  <a:pt x="1449157" y="433129"/>
                </a:lnTo>
                <a:lnTo>
                  <a:pt x="1012700" y="1081038"/>
                </a:lnTo>
                <a:lnTo>
                  <a:pt x="172487" y="902317"/>
                </a:lnTo>
                <a:lnTo>
                  <a:pt x="0" y="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5" name="Freeform: Shape 24">
            <a:extLst>
              <a:ext uri="{FF2B5EF4-FFF2-40B4-BE49-F238E27FC236}">
                <a16:creationId xmlns:a16="http://schemas.microsoft.com/office/drawing/2014/main" xmlns="" id="{ED86A7C4-9F1E-4F96-8AD9-5B75BEE364BE}"/>
              </a:ext>
            </a:extLst>
          </p:cNvPr>
          <p:cNvSpPr/>
          <p:nvPr userDrawn="1"/>
        </p:nvSpPr>
        <p:spPr>
          <a:xfrm rot="13336516">
            <a:off x="10313236" y="1084299"/>
            <a:ext cx="648657" cy="777553"/>
          </a:xfrm>
          <a:custGeom>
            <a:avLst/>
            <a:gdLst>
              <a:gd name="connsiteX0" fmla="*/ 0 w 648657"/>
              <a:gd name="connsiteY0" fmla="*/ 777553 h 777553"/>
              <a:gd name="connsiteX1" fmla="*/ 255474 w 648657"/>
              <a:gd name="connsiteY1" fmla="*/ 0 h 777553"/>
              <a:gd name="connsiteX2" fmla="*/ 648657 w 648657"/>
              <a:gd name="connsiteY2" fmla="*/ 713937 h 777553"/>
              <a:gd name="connsiteX3" fmla="*/ 0 w 648657"/>
              <a:gd name="connsiteY3" fmla="*/ 777553 h 777553"/>
            </a:gdLst>
            <a:ahLst/>
            <a:cxnLst>
              <a:cxn ang="0">
                <a:pos x="connsiteX0" y="connsiteY0"/>
              </a:cxn>
              <a:cxn ang="0">
                <a:pos x="connsiteX1" y="connsiteY1"/>
              </a:cxn>
              <a:cxn ang="0">
                <a:pos x="connsiteX2" y="connsiteY2"/>
              </a:cxn>
              <a:cxn ang="0">
                <a:pos x="connsiteX3" y="connsiteY3"/>
              </a:cxn>
            </a:cxnLst>
            <a:rect l="l" t="t" r="r" b="b"/>
            <a:pathLst>
              <a:path w="648657" h="777553">
                <a:moveTo>
                  <a:pt x="0" y="777553"/>
                </a:moveTo>
                <a:lnTo>
                  <a:pt x="255474" y="0"/>
                </a:lnTo>
                <a:lnTo>
                  <a:pt x="648657" y="713937"/>
                </a:lnTo>
                <a:lnTo>
                  <a:pt x="0" y="777553"/>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6" name="Freeform: Shape 25">
            <a:extLst>
              <a:ext uri="{FF2B5EF4-FFF2-40B4-BE49-F238E27FC236}">
                <a16:creationId xmlns:a16="http://schemas.microsoft.com/office/drawing/2014/main" xmlns="" id="{B63BFE72-A1DE-4CFE-9B52-553C99D52699}"/>
              </a:ext>
            </a:extLst>
          </p:cNvPr>
          <p:cNvSpPr/>
          <p:nvPr userDrawn="1"/>
        </p:nvSpPr>
        <p:spPr>
          <a:xfrm rot="5738060">
            <a:off x="9844293" y="1032301"/>
            <a:ext cx="692798" cy="510610"/>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0" name="Freeform: Shape 29">
            <a:extLst>
              <a:ext uri="{FF2B5EF4-FFF2-40B4-BE49-F238E27FC236}">
                <a16:creationId xmlns:a16="http://schemas.microsoft.com/office/drawing/2014/main" xmlns="" id="{9C266CD9-D77B-4B4D-8673-531E2784C610}"/>
              </a:ext>
            </a:extLst>
          </p:cNvPr>
          <p:cNvSpPr/>
          <p:nvPr userDrawn="1"/>
        </p:nvSpPr>
        <p:spPr>
          <a:xfrm rot="8291645">
            <a:off x="10081798" y="798094"/>
            <a:ext cx="371360" cy="273702"/>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xmlns="" val="119896587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Only No Graphi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FC626A5-4FF6-42BD-858A-AE4B2C23A6BC}"/>
              </a:ext>
            </a:extLst>
          </p:cNvPr>
          <p:cNvSpPr>
            <a:spLocks noGrp="1"/>
          </p:cNvSpPr>
          <p:nvPr>
            <p:ph type="title"/>
          </p:nvPr>
        </p:nvSpPr>
        <p:spPr/>
        <p:txBody>
          <a:bodyPr/>
          <a:lstStyle>
            <a:lvl1pPr>
              <a:defRPr>
                <a:solidFill>
                  <a:schemeClr val="tx1">
                    <a:lumMod val="75000"/>
                    <a:lumOff val="25000"/>
                  </a:schemeClr>
                </a:solidFill>
              </a:defRPr>
            </a:lvl1pPr>
          </a:lstStyle>
          <a:p>
            <a:r>
              <a:rPr lang="en-US" noProof="0" smtClean="0"/>
              <a:t>Click to edit Master title style</a:t>
            </a:r>
            <a:endParaRPr lang="en-US" noProof="0"/>
          </a:p>
        </p:txBody>
      </p:sp>
      <p:sp>
        <p:nvSpPr>
          <p:cNvPr id="6" name="Footer Placeholder 5">
            <a:extLst>
              <a:ext uri="{FF2B5EF4-FFF2-40B4-BE49-F238E27FC236}">
                <a16:creationId xmlns:a16="http://schemas.microsoft.com/office/drawing/2014/main" xmlns=""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7" name="Slide Number Placeholder 6">
            <a:extLst>
              <a:ext uri="{FF2B5EF4-FFF2-40B4-BE49-F238E27FC236}">
                <a16:creationId xmlns:a16="http://schemas.microsoft.com/office/drawing/2014/main" xmlns=""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xmlns="" val="31033504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Thank You">
    <p:spTree>
      <p:nvGrpSpPr>
        <p:cNvPr id="1" name=""/>
        <p:cNvGrpSpPr/>
        <p:nvPr/>
      </p:nvGrpSpPr>
      <p:grpSpPr>
        <a:xfrm>
          <a:off x="0" y="0"/>
          <a:ext cx="0" cy="0"/>
          <a:chOff x="0" y="0"/>
          <a:chExt cx="0" cy="0"/>
        </a:xfrm>
      </p:grpSpPr>
      <p:sp>
        <p:nvSpPr>
          <p:cNvPr id="32" name="Picture Placeholder 31">
            <a:extLst>
              <a:ext uri="{FF2B5EF4-FFF2-40B4-BE49-F238E27FC236}">
                <a16:creationId xmlns:a16="http://schemas.microsoft.com/office/drawing/2014/main" xmlns="" id="{6BC25646-06FC-4B3E-A74E-268EB8AEA602}"/>
              </a:ext>
            </a:extLst>
          </p:cNvPr>
          <p:cNvSpPr>
            <a:spLocks noGrp="1"/>
          </p:cNvSpPr>
          <p:nvPr>
            <p:ph type="pic" sz="quarter" idx="12" hasCustomPrompt="1"/>
          </p:nvPr>
        </p:nvSpPr>
        <p:spPr>
          <a:xfrm>
            <a:off x="86715" y="86714"/>
            <a:ext cx="12018572" cy="6684572"/>
          </a:xfrm>
          <a:solidFill>
            <a:schemeClr val="bg1">
              <a:lumMod val="85000"/>
            </a:schemeClr>
          </a:solidFill>
        </p:spPr>
        <p:txBody>
          <a:bodyPr lIns="360000" tIns="360000"/>
          <a:lstStyle>
            <a:lvl1pPr marL="0" indent="0">
              <a:buNone/>
              <a:defRPr sz="1100" i="1">
                <a:latin typeface="Times New Roman" panose="02020603050405020304" pitchFamily="18" charset="0"/>
                <a:cs typeface="Times New Roman" panose="02020603050405020304" pitchFamily="18" charset="0"/>
              </a:defRPr>
            </a:lvl1pPr>
          </a:lstStyle>
          <a:p>
            <a:r>
              <a:rPr lang="en-US" noProof="0" dirty="0"/>
              <a:t>Insert or Drag and Drop Image Here</a:t>
            </a:r>
          </a:p>
        </p:txBody>
      </p:sp>
      <p:sp>
        <p:nvSpPr>
          <p:cNvPr id="2" name="Title 1">
            <a:extLst>
              <a:ext uri="{FF2B5EF4-FFF2-40B4-BE49-F238E27FC236}">
                <a16:creationId xmlns:a16="http://schemas.microsoft.com/office/drawing/2014/main" xmlns="" id="{00F23EB7-E336-46EB-A4A0-3DB7A6BF4CE1}"/>
              </a:ext>
            </a:extLst>
          </p:cNvPr>
          <p:cNvSpPr>
            <a:spLocks noGrp="1"/>
          </p:cNvSpPr>
          <p:nvPr>
            <p:ph type="ctrTitle" hasCustomPrompt="1"/>
          </p:nvPr>
        </p:nvSpPr>
        <p:spPr>
          <a:xfrm>
            <a:off x="2494607" y="2237328"/>
            <a:ext cx="7202786" cy="1449788"/>
          </a:xfrm>
          <a:solidFill>
            <a:schemeClr val="tx1">
              <a:alpha val="80000"/>
            </a:schemeClr>
          </a:solidFill>
        </p:spPr>
        <p:txBody>
          <a:bodyPr lIns="288000" rIns="2160000" bIns="144000" anchor="b" anchorCtr="0"/>
          <a:lstStyle>
            <a:lvl1pPr algn="r">
              <a:defRPr sz="6600" spc="-150">
                <a:solidFill>
                  <a:schemeClr val="bg1"/>
                </a:solidFill>
              </a:defRPr>
            </a:lvl1pPr>
          </a:lstStyle>
          <a:p>
            <a:r>
              <a:rPr lang="en-US" noProof="0"/>
              <a:t>Thank You</a:t>
            </a:r>
          </a:p>
        </p:txBody>
      </p:sp>
      <p:sp>
        <p:nvSpPr>
          <p:cNvPr id="3" name="Subtitle 2">
            <a:extLst>
              <a:ext uri="{FF2B5EF4-FFF2-40B4-BE49-F238E27FC236}">
                <a16:creationId xmlns:a16="http://schemas.microsoft.com/office/drawing/2014/main" xmlns="" id="{C9980B88-3F4A-4688-9ED0-17EF37E62D93}"/>
              </a:ext>
            </a:extLst>
          </p:cNvPr>
          <p:cNvSpPr>
            <a:spLocks noGrp="1"/>
          </p:cNvSpPr>
          <p:nvPr>
            <p:ph type="subTitle" idx="1"/>
          </p:nvPr>
        </p:nvSpPr>
        <p:spPr>
          <a:xfrm>
            <a:off x="2494607" y="3684672"/>
            <a:ext cx="5282503" cy="1604172"/>
          </a:xfrm>
          <a:solidFill>
            <a:schemeClr val="tx1">
              <a:alpha val="90000"/>
            </a:schemeClr>
          </a:solidFill>
        </p:spPr>
        <p:txBody>
          <a:bodyPr lIns="216000" tIns="144000" rIns="576000"/>
          <a:lstStyle>
            <a:lvl1pPr marL="0" indent="0" algn="r">
              <a:buNone/>
              <a:defRPr sz="210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smtClean="0"/>
              <a:t>Click to edit Master subtitle style</a:t>
            </a:r>
            <a:endParaRPr lang="en-US" noProof="0"/>
          </a:p>
        </p:txBody>
      </p:sp>
      <p:cxnSp>
        <p:nvCxnSpPr>
          <p:cNvPr id="5" name="Straight Connector 4">
            <a:extLst>
              <a:ext uri="{FF2B5EF4-FFF2-40B4-BE49-F238E27FC236}">
                <a16:creationId xmlns:a16="http://schemas.microsoft.com/office/drawing/2014/main" xmlns="" id="{9688AEDF-1396-4322-8818-9D1C7976FCDF}"/>
              </a:ext>
            </a:extLst>
          </p:cNvPr>
          <p:cNvCxnSpPr>
            <a:cxnSpLocks/>
          </p:cNvCxnSpPr>
          <p:nvPr userDrawn="1"/>
        </p:nvCxnSpPr>
        <p:spPr>
          <a:xfrm>
            <a:off x="7777113" y="2412127"/>
            <a:ext cx="0" cy="1100190"/>
          </a:xfrm>
          <a:prstGeom prst="line">
            <a:avLst/>
          </a:prstGeom>
        </p:spPr>
        <p:style>
          <a:lnRef idx="1">
            <a:schemeClr val="accent1"/>
          </a:lnRef>
          <a:fillRef idx="0">
            <a:schemeClr val="accent1"/>
          </a:fillRef>
          <a:effectRef idx="0">
            <a:schemeClr val="accent1"/>
          </a:effectRef>
          <a:fontRef idx="minor">
            <a:schemeClr val="tx1"/>
          </a:fontRef>
        </p:style>
      </p:cxnSp>
      <p:sp>
        <p:nvSpPr>
          <p:cNvPr id="6" name="Text Placeholder 5">
            <a:extLst>
              <a:ext uri="{FF2B5EF4-FFF2-40B4-BE49-F238E27FC236}">
                <a16:creationId xmlns:a16="http://schemas.microsoft.com/office/drawing/2014/main" xmlns="" id="{BC122267-81F5-4D7C-8854-830FD491A4E9}"/>
              </a:ext>
            </a:extLst>
          </p:cNvPr>
          <p:cNvSpPr>
            <a:spLocks noGrp="1"/>
          </p:cNvSpPr>
          <p:nvPr>
            <p:ph type="body" sz="quarter" idx="13" hasCustomPrompt="1"/>
          </p:nvPr>
        </p:nvSpPr>
        <p:spPr>
          <a:xfrm>
            <a:off x="2667000" y="4142258"/>
            <a:ext cx="4508500" cy="277342"/>
          </a:xfrm>
        </p:spPr>
        <p:txBody>
          <a:bodyPr anchor="ctr"/>
          <a:lstStyle>
            <a:lvl1pPr marL="0" indent="0" algn="r">
              <a:lnSpc>
                <a:spcPct val="100000"/>
              </a:lnSpc>
              <a:buNone/>
              <a:defRPr sz="1600">
                <a:solidFill>
                  <a:schemeClr val="bg1"/>
                </a:solidFill>
              </a:defRPr>
            </a:lvl1pPr>
            <a:lvl2pPr marL="266700" indent="0" algn="r">
              <a:buNone/>
              <a:defRPr>
                <a:solidFill>
                  <a:schemeClr val="bg1"/>
                </a:solidFill>
              </a:defRPr>
            </a:lvl2pPr>
            <a:lvl3pPr marL="542925" indent="0" algn="r">
              <a:buNone/>
              <a:defRPr>
                <a:solidFill>
                  <a:schemeClr val="bg1"/>
                </a:solidFill>
              </a:defRPr>
            </a:lvl3pPr>
            <a:lvl4pPr marL="809625" indent="0" algn="r">
              <a:buNone/>
              <a:defRPr>
                <a:solidFill>
                  <a:schemeClr val="bg1"/>
                </a:solidFill>
              </a:defRPr>
            </a:lvl4pPr>
            <a:lvl5pPr marL="1076325" indent="0" algn="r">
              <a:buNone/>
              <a:defRPr>
                <a:solidFill>
                  <a:schemeClr val="bg1"/>
                </a:solidFill>
              </a:defRPr>
            </a:lvl5pPr>
          </a:lstStyle>
          <a:p>
            <a:pPr lvl="0"/>
            <a:r>
              <a:rPr lang="en-US" noProof="0"/>
              <a:t>Contact Number</a:t>
            </a:r>
          </a:p>
        </p:txBody>
      </p:sp>
      <p:sp>
        <p:nvSpPr>
          <p:cNvPr id="9" name="Text Placeholder 5">
            <a:extLst>
              <a:ext uri="{FF2B5EF4-FFF2-40B4-BE49-F238E27FC236}">
                <a16:creationId xmlns:a16="http://schemas.microsoft.com/office/drawing/2014/main" xmlns="" id="{D1624B9A-AB57-40B6-89A6-D34ED60BBF00}"/>
              </a:ext>
            </a:extLst>
          </p:cNvPr>
          <p:cNvSpPr>
            <a:spLocks noGrp="1"/>
          </p:cNvSpPr>
          <p:nvPr>
            <p:ph type="body" sz="quarter" idx="14" hasCustomPrompt="1"/>
          </p:nvPr>
        </p:nvSpPr>
        <p:spPr>
          <a:xfrm>
            <a:off x="2667000" y="4448040"/>
            <a:ext cx="4508500" cy="277342"/>
          </a:xfrm>
        </p:spPr>
        <p:txBody>
          <a:bodyPr anchor="ctr"/>
          <a:lstStyle>
            <a:lvl1pPr marL="0" indent="0" algn="r">
              <a:lnSpc>
                <a:spcPct val="100000"/>
              </a:lnSpc>
              <a:buNone/>
              <a:defRPr sz="1600">
                <a:solidFill>
                  <a:schemeClr val="bg1"/>
                </a:solidFill>
              </a:defRPr>
            </a:lvl1pPr>
            <a:lvl2pPr marL="266700" indent="0" algn="r">
              <a:buNone/>
              <a:defRPr>
                <a:solidFill>
                  <a:schemeClr val="bg1"/>
                </a:solidFill>
              </a:defRPr>
            </a:lvl2pPr>
            <a:lvl3pPr marL="542925" indent="0" algn="r">
              <a:buNone/>
              <a:defRPr>
                <a:solidFill>
                  <a:schemeClr val="bg1"/>
                </a:solidFill>
              </a:defRPr>
            </a:lvl3pPr>
            <a:lvl4pPr marL="809625" indent="0" algn="r">
              <a:buNone/>
              <a:defRPr>
                <a:solidFill>
                  <a:schemeClr val="bg1"/>
                </a:solidFill>
              </a:defRPr>
            </a:lvl4pPr>
            <a:lvl5pPr marL="1076325" indent="0" algn="r">
              <a:buNone/>
              <a:defRPr>
                <a:solidFill>
                  <a:schemeClr val="bg1"/>
                </a:solidFill>
              </a:defRPr>
            </a:lvl5pPr>
          </a:lstStyle>
          <a:p>
            <a:pPr lvl="0"/>
            <a:r>
              <a:rPr lang="en-US" noProof="0"/>
              <a:t>Email or Social Media Handle</a:t>
            </a:r>
          </a:p>
        </p:txBody>
      </p:sp>
      <p:sp>
        <p:nvSpPr>
          <p:cNvPr id="8" name="Picture Placeholder 5">
            <a:extLst>
              <a:ext uri="{FF2B5EF4-FFF2-40B4-BE49-F238E27FC236}">
                <a16:creationId xmlns:a16="http://schemas.microsoft.com/office/drawing/2014/main" xmlns="" id="{61EA5FFD-797F-43FF-B13A-5DA8C820EE22}"/>
              </a:ext>
            </a:extLst>
          </p:cNvPr>
          <p:cNvSpPr>
            <a:spLocks noGrp="1"/>
          </p:cNvSpPr>
          <p:nvPr>
            <p:ph type="pic" sz="quarter" idx="15" hasCustomPrompt="1"/>
          </p:nvPr>
        </p:nvSpPr>
        <p:spPr>
          <a:xfrm>
            <a:off x="8065008" y="2587752"/>
            <a:ext cx="1344168" cy="704088"/>
          </a:xfrm>
        </p:spPr>
        <p:txBody>
          <a:bodyPr/>
          <a:lstStyle>
            <a:lvl1pPr marL="0" indent="0">
              <a:buNone/>
              <a:defRPr>
                <a:solidFill>
                  <a:schemeClr val="bg1"/>
                </a:solidFill>
              </a:defRPr>
            </a:lvl1pPr>
          </a:lstStyle>
          <a:p>
            <a:r>
              <a:rPr lang="en-US" noProof="0" dirty="0"/>
              <a:t>Logo</a:t>
            </a:r>
          </a:p>
        </p:txBody>
      </p:sp>
      <p:sp>
        <p:nvSpPr>
          <p:cNvPr id="10" name="Text Placeholder 5">
            <a:extLst>
              <a:ext uri="{FF2B5EF4-FFF2-40B4-BE49-F238E27FC236}">
                <a16:creationId xmlns:a16="http://schemas.microsoft.com/office/drawing/2014/main" xmlns="" id="{7436EF9B-F86C-114A-BB87-C439E5F12997}"/>
              </a:ext>
            </a:extLst>
          </p:cNvPr>
          <p:cNvSpPr>
            <a:spLocks noGrp="1"/>
          </p:cNvSpPr>
          <p:nvPr>
            <p:ph type="body" sz="quarter" idx="16" hasCustomPrompt="1"/>
          </p:nvPr>
        </p:nvSpPr>
        <p:spPr>
          <a:xfrm>
            <a:off x="2667000" y="4753821"/>
            <a:ext cx="4508500" cy="277342"/>
          </a:xfrm>
        </p:spPr>
        <p:txBody>
          <a:bodyPr anchor="ctr"/>
          <a:lstStyle>
            <a:lvl1pPr marL="0" indent="0" algn="r">
              <a:lnSpc>
                <a:spcPct val="100000"/>
              </a:lnSpc>
              <a:buNone/>
              <a:defRPr sz="1600">
                <a:solidFill>
                  <a:schemeClr val="bg1"/>
                </a:solidFill>
              </a:defRPr>
            </a:lvl1pPr>
            <a:lvl2pPr marL="266700" indent="0" algn="r">
              <a:buNone/>
              <a:defRPr>
                <a:solidFill>
                  <a:schemeClr val="bg1"/>
                </a:solidFill>
              </a:defRPr>
            </a:lvl2pPr>
            <a:lvl3pPr marL="542925" indent="0" algn="r">
              <a:buNone/>
              <a:defRPr>
                <a:solidFill>
                  <a:schemeClr val="bg1"/>
                </a:solidFill>
              </a:defRPr>
            </a:lvl3pPr>
            <a:lvl4pPr marL="809625" indent="0" algn="r">
              <a:buNone/>
              <a:defRPr>
                <a:solidFill>
                  <a:schemeClr val="bg1"/>
                </a:solidFill>
              </a:defRPr>
            </a:lvl4pPr>
            <a:lvl5pPr marL="1076325" indent="0" algn="r">
              <a:buNone/>
              <a:defRPr>
                <a:solidFill>
                  <a:schemeClr val="bg1"/>
                </a:solidFill>
              </a:defRPr>
            </a:lvl5pPr>
          </a:lstStyle>
          <a:p>
            <a:pPr lvl="0"/>
            <a:r>
              <a:rPr lang="en-US" noProof="0"/>
              <a:t>Website Address</a:t>
            </a:r>
          </a:p>
        </p:txBody>
      </p:sp>
    </p:spTree>
    <p:extLst>
      <p:ext uri="{BB962C8B-B14F-4D97-AF65-F5344CB8AC3E}">
        <p14:creationId xmlns:p14="http://schemas.microsoft.com/office/powerpoint/2010/main" xmlns="" val="347595060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0F23EB7-E336-46EB-A4A0-3DB7A6BF4CE1}"/>
              </a:ext>
            </a:extLst>
          </p:cNvPr>
          <p:cNvSpPr>
            <a:spLocks noGrp="1"/>
          </p:cNvSpPr>
          <p:nvPr>
            <p:ph type="ctrTitle" hasCustomPrompt="1"/>
          </p:nvPr>
        </p:nvSpPr>
        <p:spPr>
          <a:xfrm>
            <a:off x="0" y="1768422"/>
            <a:ext cx="6840000" cy="2387600"/>
          </a:xfrm>
          <a:solidFill>
            <a:schemeClr val="tx1">
              <a:alpha val="80000"/>
            </a:schemeClr>
          </a:solidFill>
        </p:spPr>
        <p:txBody>
          <a:bodyPr lIns="432000" rIns="432000" bIns="144000" anchor="b"/>
          <a:lstStyle>
            <a:lvl1pPr algn="l">
              <a:defRPr sz="4200" spc="-150">
                <a:solidFill>
                  <a:schemeClr val="bg1"/>
                </a:solidFill>
              </a:defRPr>
            </a:lvl1pPr>
          </a:lstStyle>
          <a:p>
            <a:r>
              <a:rPr lang="en-US" noProof="0"/>
              <a:t>Click to edit Master </a:t>
            </a:r>
            <a:br>
              <a:rPr lang="en-US" noProof="0"/>
            </a:br>
            <a:r>
              <a:rPr lang="en-US" noProof="0"/>
              <a:t>title style</a:t>
            </a:r>
          </a:p>
        </p:txBody>
      </p:sp>
      <p:sp>
        <p:nvSpPr>
          <p:cNvPr id="3" name="Subtitle 2">
            <a:extLst>
              <a:ext uri="{FF2B5EF4-FFF2-40B4-BE49-F238E27FC236}">
                <a16:creationId xmlns:a16="http://schemas.microsoft.com/office/drawing/2014/main" xmlns="" id="{C9980B88-3F4A-4688-9ED0-17EF37E62D93}"/>
              </a:ext>
            </a:extLst>
          </p:cNvPr>
          <p:cNvSpPr>
            <a:spLocks noGrp="1"/>
          </p:cNvSpPr>
          <p:nvPr>
            <p:ph type="subTitle" idx="1"/>
          </p:nvPr>
        </p:nvSpPr>
        <p:spPr>
          <a:xfrm>
            <a:off x="0" y="4153578"/>
            <a:ext cx="6840000" cy="936000"/>
          </a:xfrm>
          <a:solidFill>
            <a:schemeClr val="tx1">
              <a:alpha val="90000"/>
            </a:schemeClr>
          </a:solidFill>
        </p:spPr>
        <p:txBody>
          <a:bodyPr lIns="432000" tIns="144000"/>
          <a:lstStyle>
            <a:lvl1pPr marL="0" indent="0" algn="l">
              <a:buNone/>
              <a:defRPr sz="21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smtClean="0"/>
              <a:t>Click to edit Master subtitle style</a:t>
            </a:r>
            <a:endParaRPr lang="en-US" noProof="0"/>
          </a:p>
        </p:txBody>
      </p:sp>
      <p:sp>
        <p:nvSpPr>
          <p:cNvPr id="5" name="Freeform: Shape 4">
            <a:extLst>
              <a:ext uri="{FF2B5EF4-FFF2-40B4-BE49-F238E27FC236}">
                <a16:creationId xmlns:a16="http://schemas.microsoft.com/office/drawing/2014/main" xmlns="" id="{13A733F0-30A3-4125-9B9B-2A07E1461F1B}"/>
              </a:ext>
            </a:extLst>
          </p:cNvPr>
          <p:cNvSpPr/>
          <p:nvPr userDrawn="1"/>
        </p:nvSpPr>
        <p:spPr>
          <a:xfrm rot="4308689">
            <a:off x="8139110" y="-52404"/>
            <a:ext cx="648657" cy="777553"/>
          </a:xfrm>
          <a:custGeom>
            <a:avLst/>
            <a:gdLst>
              <a:gd name="connsiteX0" fmla="*/ 0 w 648657"/>
              <a:gd name="connsiteY0" fmla="*/ 777553 h 777553"/>
              <a:gd name="connsiteX1" fmla="*/ 255474 w 648657"/>
              <a:gd name="connsiteY1" fmla="*/ 0 h 777553"/>
              <a:gd name="connsiteX2" fmla="*/ 648657 w 648657"/>
              <a:gd name="connsiteY2" fmla="*/ 713937 h 777553"/>
              <a:gd name="connsiteX3" fmla="*/ 0 w 648657"/>
              <a:gd name="connsiteY3" fmla="*/ 777553 h 777553"/>
            </a:gdLst>
            <a:ahLst/>
            <a:cxnLst>
              <a:cxn ang="0">
                <a:pos x="connsiteX0" y="connsiteY0"/>
              </a:cxn>
              <a:cxn ang="0">
                <a:pos x="connsiteX1" y="connsiteY1"/>
              </a:cxn>
              <a:cxn ang="0">
                <a:pos x="connsiteX2" y="connsiteY2"/>
              </a:cxn>
              <a:cxn ang="0">
                <a:pos x="connsiteX3" y="connsiteY3"/>
              </a:cxn>
            </a:cxnLst>
            <a:rect l="l" t="t" r="r" b="b"/>
            <a:pathLst>
              <a:path w="648657" h="777553">
                <a:moveTo>
                  <a:pt x="0" y="777553"/>
                </a:moveTo>
                <a:lnTo>
                  <a:pt x="255474" y="0"/>
                </a:lnTo>
                <a:lnTo>
                  <a:pt x="648657" y="713937"/>
                </a:lnTo>
                <a:lnTo>
                  <a:pt x="0" y="777553"/>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Freeform: Shape 5">
            <a:extLst>
              <a:ext uri="{FF2B5EF4-FFF2-40B4-BE49-F238E27FC236}">
                <a16:creationId xmlns:a16="http://schemas.microsoft.com/office/drawing/2014/main" xmlns="" id="{9E236A80-227E-4FE4-AA47-7802636969A0}"/>
              </a:ext>
            </a:extLst>
          </p:cNvPr>
          <p:cNvSpPr/>
          <p:nvPr userDrawn="1"/>
        </p:nvSpPr>
        <p:spPr>
          <a:xfrm rot="4308689">
            <a:off x="8878526" y="-532562"/>
            <a:ext cx="3571215" cy="3737093"/>
          </a:xfrm>
          <a:custGeom>
            <a:avLst/>
            <a:gdLst>
              <a:gd name="connsiteX0" fmla="*/ 0 w 3571215"/>
              <a:gd name="connsiteY0" fmla="*/ 3023156 h 3737093"/>
              <a:gd name="connsiteX1" fmla="*/ 993291 w 3571215"/>
              <a:gd name="connsiteY1" fmla="*/ 0 h 3737093"/>
              <a:gd name="connsiteX2" fmla="*/ 3571215 w 3571215"/>
              <a:gd name="connsiteY2" fmla="*/ 847006 h 3737093"/>
              <a:gd name="connsiteX3" fmla="*/ 1392370 w 3571215"/>
              <a:gd name="connsiteY3" fmla="*/ 3639100 h 3737093"/>
              <a:gd name="connsiteX4" fmla="*/ 393183 w 3571215"/>
              <a:gd name="connsiteY4" fmla="*/ 3737093 h 3737093"/>
              <a:gd name="connsiteX5" fmla="*/ 0 w 3571215"/>
              <a:gd name="connsiteY5" fmla="*/ 3023156 h 3737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71215" h="3737093">
                <a:moveTo>
                  <a:pt x="0" y="3023156"/>
                </a:moveTo>
                <a:lnTo>
                  <a:pt x="993291" y="0"/>
                </a:lnTo>
                <a:lnTo>
                  <a:pt x="3571215" y="847006"/>
                </a:lnTo>
                <a:lnTo>
                  <a:pt x="1392370" y="3639100"/>
                </a:lnTo>
                <a:lnTo>
                  <a:pt x="393183" y="3737093"/>
                </a:lnTo>
                <a:lnTo>
                  <a:pt x="0" y="3023156"/>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Freeform: Shape 6">
            <a:extLst>
              <a:ext uri="{FF2B5EF4-FFF2-40B4-BE49-F238E27FC236}">
                <a16:creationId xmlns:a16="http://schemas.microsoft.com/office/drawing/2014/main" xmlns="" id="{AAF58058-47D7-451D-B2D5-713873CFA06B}"/>
              </a:ext>
            </a:extLst>
          </p:cNvPr>
          <p:cNvSpPr/>
          <p:nvPr userDrawn="1"/>
        </p:nvSpPr>
        <p:spPr>
          <a:xfrm rot="4308689">
            <a:off x="9191192" y="1651650"/>
            <a:ext cx="1980696" cy="2066510"/>
          </a:xfrm>
          <a:custGeom>
            <a:avLst/>
            <a:gdLst>
              <a:gd name="connsiteX0" fmla="*/ 0 w 1980696"/>
              <a:gd name="connsiteY0" fmla="*/ 2066510 h 2066510"/>
              <a:gd name="connsiteX1" fmla="*/ 1138078 w 1980696"/>
              <a:gd name="connsiteY1" fmla="*/ 0 h 2066510"/>
              <a:gd name="connsiteX2" fmla="*/ 1980696 w 1980696"/>
              <a:gd name="connsiteY2" fmla="*/ 1530016 h 2066510"/>
              <a:gd name="connsiteX3" fmla="*/ 1459417 w 1980696"/>
              <a:gd name="connsiteY3" fmla="*/ 2066510 h 2066510"/>
            </a:gdLst>
            <a:ahLst/>
            <a:cxnLst>
              <a:cxn ang="0">
                <a:pos x="connsiteX0" y="connsiteY0"/>
              </a:cxn>
              <a:cxn ang="0">
                <a:pos x="connsiteX1" y="connsiteY1"/>
              </a:cxn>
              <a:cxn ang="0">
                <a:pos x="connsiteX2" y="connsiteY2"/>
              </a:cxn>
              <a:cxn ang="0">
                <a:pos x="connsiteX3" y="connsiteY3"/>
              </a:cxn>
            </a:cxnLst>
            <a:rect l="l" t="t" r="r" b="b"/>
            <a:pathLst>
              <a:path w="1980696" h="2066510">
                <a:moveTo>
                  <a:pt x="0" y="2066510"/>
                </a:moveTo>
                <a:lnTo>
                  <a:pt x="1138078" y="0"/>
                </a:lnTo>
                <a:lnTo>
                  <a:pt x="1980696" y="1530016"/>
                </a:lnTo>
                <a:lnTo>
                  <a:pt x="1459417" y="206651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xmlns="" id="{E6D9AC51-13A8-43F2-B0AE-A475CD84575E}"/>
              </a:ext>
            </a:extLst>
          </p:cNvPr>
          <p:cNvSpPr/>
          <p:nvPr userDrawn="1"/>
        </p:nvSpPr>
        <p:spPr>
          <a:xfrm rot="13830869">
            <a:off x="9457431" y="3977898"/>
            <a:ext cx="346713" cy="206124"/>
          </a:xfrm>
          <a:custGeom>
            <a:avLst/>
            <a:gdLst>
              <a:gd name="connsiteX0" fmla="*/ 346713 w 346713"/>
              <a:gd name="connsiteY0" fmla="*/ 206124 h 206124"/>
              <a:gd name="connsiteX1" fmla="*/ 0 w 346713"/>
              <a:gd name="connsiteY1" fmla="*/ 206124 h 206124"/>
              <a:gd name="connsiteX2" fmla="*/ 86666 w 346713"/>
              <a:gd name="connsiteY2" fmla="*/ 0 h 206124"/>
              <a:gd name="connsiteX3" fmla="*/ 346713 w 346713"/>
              <a:gd name="connsiteY3" fmla="*/ 206124 h 206124"/>
            </a:gdLst>
            <a:ahLst/>
            <a:cxnLst>
              <a:cxn ang="0">
                <a:pos x="connsiteX0" y="connsiteY0"/>
              </a:cxn>
              <a:cxn ang="0">
                <a:pos x="connsiteX1" y="connsiteY1"/>
              </a:cxn>
              <a:cxn ang="0">
                <a:pos x="connsiteX2" y="connsiteY2"/>
              </a:cxn>
              <a:cxn ang="0">
                <a:pos x="connsiteX3" y="connsiteY3"/>
              </a:cxn>
            </a:cxnLst>
            <a:rect l="l" t="t" r="r" b="b"/>
            <a:pathLst>
              <a:path w="346713" h="206124">
                <a:moveTo>
                  <a:pt x="346713" y="206124"/>
                </a:moveTo>
                <a:lnTo>
                  <a:pt x="0" y="206124"/>
                </a:lnTo>
                <a:lnTo>
                  <a:pt x="86666" y="0"/>
                </a:lnTo>
                <a:lnTo>
                  <a:pt x="346713" y="206124"/>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Freeform: Shape 8">
            <a:extLst>
              <a:ext uri="{FF2B5EF4-FFF2-40B4-BE49-F238E27FC236}">
                <a16:creationId xmlns:a16="http://schemas.microsoft.com/office/drawing/2014/main" xmlns="" id="{CBA8CC4C-FA3C-45FB-A5CE-C0F41063A4AA}"/>
              </a:ext>
            </a:extLst>
          </p:cNvPr>
          <p:cNvSpPr/>
          <p:nvPr userDrawn="1"/>
        </p:nvSpPr>
        <p:spPr>
          <a:xfrm rot="12431080">
            <a:off x="9528615" y="3713859"/>
            <a:ext cx="710669" cy="335543"/>
          </a:xfrm>
          <a:custGeom>
            <a:avLst/>
            <a:gdLst>
              <a:gd name="connsiteX0" fmla="*/ 710669 w 710669"/>
              <a:gd name="connsiteY0" fmla="*/ 176660 h 335543"/>
              <a:gd name="connsiteX1" fmla="*/ 0 w 710669"/>
              <a:gd name="connsiteY1" fmla="*/ 335543 h 335543"/>
              <a:gd name="connsiteX2" fmla="*/ 141082 w 710669"/>
              <a:gd name="connsiteY2" fmla="*/ 0 h 335543"/>
              <a:gd name="connsiteX3" fmla="*/ 487795 w 710669"/>
              <a:gd name="connsiteY3" fmla="*/ 0 h 335543"/>
              <a:gd name="connsiteX4" fmla="*/ 710669 w 710669"/>
              <a:gd name="connsiteY4" fmla="*/ 176660 h 335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0669" h="335543">
                <a:moveTo>
                  <a:pt x="710669" y="176660"/>
                </a:moveTo>
                <a:lnTo>
                  <a:pt x="0" y="335543"/>
                </a:lnTo>
                <a:lnTo>
                  <a:pt x="141082" y="0"/>
                </a:lnTo>
                <a:lnTo>
                  <a:pt x="487795" y="0"/>
                </a:lnTo>
                <a:lnTo>
                  <a:pt x="710669" y="17666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xmlns="" id="{320D0EA4-6C0E-4F3B-B209-84132CF9DCEE}"/>
              </a:ext>
            </a:extLst>
          </p:cNvPr>
          <p:cNvSpPr/>
          <p:nvPr userDrawn="1"/>
        </p:nvSpPr>
        <p:spPr>
          <a:xfrm rot="4308689">
            <a:off x="8785444" y="1075879"/>
            <a:ext cx="1246227" cy="1580187"/>
          </a:xfrm>
          <a:custGeom>
            <a:avLst/>
            <a:gdLst>
              <a:gd name="connsiteX0" fmla="*/ 0 w 1980696"/>
              <a:gd name="connsiteY0" fmla="*/ 2066510 h 2066510"/>
              <a:gd name="connsiteX1" fmla="*/ 1138078 w 1980696"/>
              <a:gd name="connsiteY1" fmla="*/ 0 h 2066510"/>
              <a:gd name="connsiteX2" fmla="*/ 1980696 w 1980696"/>
              <a:gd name="connsiteY2" fmla="*/ 1530016 h 2066510"/>
              <a:gd name="connsiteX3" fmla="*/ 1459417 w 1980696"/>
              <a:gd name="connsiteY3" fmla="*/ 2066510 h 2066510"/>
              <a:gd name="connsiteX0" fmla="*/ 0 w 1980696"/>
              <a:gd name="connsiteY0" fmla="*/ 1680311 h 1680311"/>
              <a:gd name="connsiteX1" fmla="*/ 1337031 w 1980696"/>
              <a:gd name="connsiteY1" fmla="*/ 0 h 1680311"/>
              <a:gd name="connsiteX2" fmla="*/ 1980696 w 1980696"/>
              <a:gd name="connsiteY2" fmla="*/ 1143817 h 1680311"/>
              <a:gd name="connsiteX3" fmla="*/ 1459417 w 1980696"/>
              <a:gd name="connsiteY3" fmla="*/ 1680311 h 1680311"/>
              <a:gd name="connsiteX4" fmla="*/ 0 w 1980696"/>
              <a:gd name="connsiteY4" fmla="*/ 1680311 h 1680311"/>
              <a:gd name="connsiteX0" fmla="*/ 0 w 1459417"/>
              <a:gd name="connsiteY0" fmla="*/ 1680311 h 1680311"/>
              <a:gd name="connsiteX1" fmla="*/ 1337031 w 1459417"/>
              <a:gd name="connsiteY1" fmla="*/ 0 h 1680311"/>
              <a:gd name="connsiteX2" fmla="*/ 1360698 w 1459417"/>
              <a:gd name="connsiteY2" fmla="*/ 208215 h 1680311"/>
              <a:gd name="connsiteX3" fmla="*/ 1459417 w 1459417"/>
              <a:gd name="connsiteY3" fmla="*/ 1680311 h 1680311"/>
              <a:gd name="connsiteX4" fmla="*/ 0 w 1459417"/>
              <a:gd name="connsiteY4" fmla="*/ 1680311 h 1680311"/>
              <a:gd name="connsiteX0" fmla="*/ 0 w 1360698"/>
              <a:gd name="connsiteY0" fmla="*/ 1680311 h 1688402"/>
              <a:gd name="connsiteX1" fmla="*/ 1337031 w 1360698"/>
              <a:gd name="connsiteY1" fmla="*/ 0 h 1688402"/>
              <a:gd name="connsiteX2" fmla="*/ 1360698 w 1360698"/>
              <a:gd name="connsiteY2" fmla="*/ 208215 h 1688402"/>
              <a:gd name="connsiteX3" fmla="*/ 278710 w 1360698"/>
              <a:gd name="connsiteY3" fmla="*/ 1688402 h 1688402"/>
              <a:gd name="connsiteX4" fmla="*/ 0 w 1360698"/>
              <a:gd name="connsiteY4" fmla="*/ 1680311 h 1688402"/>
              <a:gd name="connsiteX0" fmla="*/ 0 w 1360698"/>
              <a:gd name="connsiteY0" fmla="*/ 1680311 h 1698354"/>
              <a:gd name="connsiteX1" fmla="*/ 1337031 w 1360698"/>
              <a:gd name="connsiteY1" fmla="*/ 0 h 1698354"/>
              <a:gd name="connsiteX2" fmla="*/ 1360698 w 1360698"/>
              <a:gd name="connsiteY2" fmla="*/ 208215 h 1698354"/>
              <a:gd name="connsiteX3" fmla="*/ 415804 w 1360698"/>
              <a:gd name="connsiteY3" fmla="*/ 1698354 h 1698354"/>
              <a:gd name="connsiteX4" fmla="*/ 0 w 1360698"/>
              <a:gd name="connsiteY4" fmla="*/ 1680311 h 1698354"/>
              <a:gd name="connsiteX0" fmla="*/ 0 w 1360698"/>
              <a:gd name="connsiteY0" fmla="*/ 1556337 h 1574380"/>
              <a:gd name="connsiteX1" fmla="*/ 1226116 w 1360698"/>
              <a:gd name="connsiteY1" fmla="*/ 0 h 1574380"/>
              <a:gd name="connsiteX2" fmla="*/ 1360698 w 1360698"/>
              <a:gd name="connsiteY2" fmla="*/ 84241 h 1574380"/>
              <a:gd name="connsiteX3" fmla="*/ 415804 w 1360698"/>
              <a:gd name="connsiteY3" fmla="*/ 1574380 h 1574380"/>
              <a:gd name="connsiteX4" fmla="*/ 0 w 1360698"/>
              <a:gd name="connsiteY4" fmla="*/ 1556337 h 1574380"/>
              <a:gd name="connsiteX0" fmla="*/ 0 w 1303560"/>
              <a:gd name="connsiteY0" fmla="*/ 1556337 h 1574380"/>
              <a:gd name="connsiteX1" fmla="*/ 1226116 w 1303560"/>
              <a:gd name="connsiteY1" fmla="*/ 0 h 1574380"/>
              <a:gd name="connsiteX2" fmla="*/ 1303560 w 1303560"/>
              <a:gd name="connsiteY2" fmla="*/ 105569 h 1574380"/>
              <a:gd name="connsiteX3" fmla="*/ 415804 w 1303560"/>
              <a:gd name="connsiteY3" fmla="*/ 1574380 h 1574380"/>
              <a:gd name="connsiteX4" fmla="*/ 0 w 1303560"/>
              <a:gd name="connsiteY4" fmla="*/ 1556337 h 1574380"/>
              <a:gd name="connsiteX0" fmla="*/ 0 w 1246227"/>
              <a:gd name="connsiteY0" fmla="*/ 1580187 h 1580187"/>
              <a:gd name="connsiteX1" fmla="*/ 1168783 w 1246227"/>
              <a:gd name="connsiteY1" fmla="*/ 0 h 1580187"/>
              <a:gd name="connsiteX2" fmla="*/ 1246227 w 1246227"/>
              <a:gd name="connsiteY2" fmla="*/ 105569 h 1580187"/>
              <a:gd name="connsiteX3" fmla="*/ 358471 w 1246227"/>
              <a:gd name="connsiteY3" fmla="*/ 1574380 h 1580187"/>
              <a:gd name="connsiteX4" fmla="*/ 0 w 1246227"/>
              <a:gd name="connsiteY4" fmla="*/ 1580187 h 1580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6227" h="1580187">
                <a:moveTo>
                  <a:pt x="0" y="1580187"/>
                </a:moveTo>
                <a:lnTo>
                  <a:pt x="1168783" y="0"/>
                </a:lnTo>
                <a:lnTo>
                  <a:pt x="1246227" y="105569"/>
                </a:lnTo>
                <a:lnTo>
                  <a:pt x="358471" y="1574380"/>
                </a:lnTo>
                <a:lnTo>
                  <a:pt x="0" y="1580187"/>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Freeform: Shape 10">
            <a:extLst>
              <a:ext uri="{FF2B5EF4-FFF2-40B4-BE49-F238E27FC236}">
                <a16:creationId xmlns:a16="http://schemas.microsoft.com/office/drawing/2014/main" xmlns="" id="{B2637900-ABE5-44BB-8955-B59B20FACF68}"/>
              </a:ext>
            </a:extLst>
          </p:cNvPr>
          <p:cNvSpPr/>
          <p:nvPr userDrawn="1"/>
        </p:nvSpPr>
        <p:spPr>
          <a:xfrm rot="17193105">
            <a:off x="11374788" y="2846425"/>
            <a:ext cx="243160" cy="406553"/>
          </a:xfrm>
          <a:custGeom>
            <a:avLst/>
            <a:gdLst>
              <a:gd name="connsiteX0" fmla="*/ 243160 w 243160"/>
              <a:gd name="connsiteY0" fmla="*/ 342071 h 406553"/>
              <a:gd name="connsiteX1" fmla="*/ 156493 w 243160"/>
              <a:gd name="connsiteY1" fmla="*/ 406553 h 406553"/>
              <a:gd name="connsiteX2" fmla="*/ 0 w 243160"/>
              <a:gd name="connsiteY2" fmla="*/ 0 h 406553"/>
              <a:gd name="connsiteX3" fmla="*/ 243160 w 243160"/>
              <a:gd name="connsiteY3" fmla="*/ 342071 h 406553"/>
            </a:gdLst>
            <a:ahLst/>
            <a:cxnLst>
              <a:cxn ang="0">
                <a:pos x="connsiteX0" y="connsiteY0"/>
              </a:cxn>
              <a:cxn ang="0">
                <a:pos x="connsiteX1" y="connsiteY1"/>
              </a:cxn>
              <a:cxn ang="0">
                <a:pos x="connsiteX2" y="connsiteY2"/>
              </a:cxn>
              <a:cxn ang="0">
                <a:pos x="connsiteX3" y="connsiteY3"/>
              </a:cxn>
            </a:cxnLst>
            <a:rect l="l" t="t" r="r" b="b"/>
            <a:pathLst>
              <a:path w="243160" h="406553">
                <a:moveTo>
                  <a:pt x="243160" y="342071"/>
                </a:moveTo>
                <a:lnTo>
                  <a:pt x="156493" y="406553"/>
                </a:lnTo>
                <a:lnTo>
                  <a:pt x="0" y="0"/>
                </a:lnTo>
                <a:lnTo>
                  <a:pt x="243160" y="342071"/>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Freeform: Shape 11">
            <a:extLst>
              <a:ext uri="{FF2B5EF4-FFF2-40B4-BE49-F238E27FC236}">
                <a16:creationId xmlns:a16="http://schemas.microsoft.com/office/drawing/2014/main" xmlns="" id="{8878CEF9-0D4E-43CF-A1AC-B8A752A7EDD3}"/>
              </a:ext>
            </a:extLst>
          </p:cNvPr>
          <p:cNvSpPr/>
          <p:nvPr userDrawn="1"/>
        </p:nvSpPr>
        <p:spPr>
          <a:xfrm rot="17193105">
            <a:off x="10879052" y="2627354"/>
            <a:ext cx="692798" cy="510610"/>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xmlns="" val="151571657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xmlns="" id="{474E1F0E-A827-4F38-BAAB-5D5831E0813A}"/>
              </a:ext>
            </a:extLst>
          </p:cNvPr>
          <p:cNvSpPr/>
          <p:nvPr userDrawn="1"/>
        </p:nvSpPr>
        <p:spPr>
          <a:xfrm>
            <a:off x="0" y="6771286"/>
            <a:ext cx="12192000" cy="867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Rectangle 8">
            <a:extLst>
              <a:ext uri="{FF2B5EF4-FFF2-40B4-BE49-F238E27FC236}">
                <a16:creationId xmlns:a16="http://schemas.microsoft.com/office/drawing/2014/main" xmlns="" id="{1B7D9229-CE8B-44FD-B1E6-2FE619F40B4F}"/>
              </a:ext>
            </a:extLst>
          </p:cNvPr>
          <p:cNvSpPr/>
          <p:nvPr userDrawn="1"/>
        </p:nvSpPr>
        <p:spPr>
          <a:xfrm>
            <a:off x="0" y="0"/>
            <a:ext cx="12192000" cy="867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Rectangle 9">
            <a:extLst>
              <a:ext uri="{FF2B5EF4-FFF2-40B4-BE49-F238E27FC236}">
                <a16:creationId xmlns:a16="http://schemas.microsoft.com/office/drawing/2014/main" xmlns="" id="{4683AF15-88E9-4D75-9D5E-7E4924887E91}"/>
              </a:ext>
            </a:extLst>
          </p:cNvPr>
          <p:cNvSpPr/>
          <p:nvPr userDrawn="1"/>
        </p:nvSpPr>
        <p:spPr>
          <a:xfrm rot="5400000">
            <a:off x="-3385643" y="3385642"/>
            <a:ext cx="6858001" cy="867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ectangle 10">
            <a:extLst>
              <a:ext uri="{FF2B5EF4-FFF2-40B4-BE49-F238E27FC236}">
                <a16:creationId xmlns:a16="http://schemas.microsoft.com/office/drawing/2014/main" xmlns="" id="{D3B18E46-480F-48E8-9675-259D3D06A00D}"/>
              </a:ext>
            </a:extLst>
          </p:cNvPr>
          <p:cNvSpPr/>
          <p:nvPr userDrawn="1"/>
        </p:nvSpPr>
        <p:spPr>
          <a:xfrm rot="5400000">
            <a:off x="8719643" y="3385643"/>
            <a:ext cx="6858000" cy="867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xmlns="" id="{00F23EB7-E336-46EB-A4A0-3DB7A6BF4CE1}"/>
              </a:ext>
            </a:extLst>
          </p:cNvPr>
          <p:cNvSpPr>
            <a:spLocks noGrp="1"/>
          </p:cNvSpPr>
          <p:nvPr>
            <p:ph type="ctrTitle" hasCustomPrompt="1"/>
          </p:nvPr>
        </p:nvSpPr>
        <p:spPr>
          <a:xfrm>
            <a:off x="6095999" y="86714"/>
            <a:ext cx="6009287" cy="4068402"/>
          </a:xfrm>
          <a:solidFill>
            <a:schemeClr val="tx1">
              <a:alpha val="80000"/>
            </a:schemeClr>
          </a:solidFill>
        </p:spPr>
        <p:txBody>
          <a:bodyPr lIns="288000" rIns="432000" bIns="144000" anchor="b"/>
          <a:lstStyle>
            <a:lvl1pPr algn="r">
              <a:defRPr sz="4200" spc="-150">
                <a:solidFill>
                  <a:schemeClr val="bg1"/>
                </a:solidFill>
              </a:defRPr>
            </a:lvl1pPr>
          </a:lstStyle>
          <a:p>
            <a:r>
              <a:rPr lang="en-US" noProof="0"/>
              <a:t>Click to edit </a:t>
            </a:r>
            <a:br>
              <a:rPr lang="en-US" noProof="0"/>
            </a:br>
            <a:r>
              <a:rPr lang="en-US" noProof="0"/>
              <a:t>Master title style</a:t>
            </a:r>
          </a:p>
        </p:txBody>
      </p:sp>
      <p:sp>
        <p:nvSpPr>
          <p:cNvPr id="3" name="Subtitle 2">
            <a:extLst>
              <a:ext uri="{FF2B5EF4-FFF2-40B4-BE49-F238E27FC236}">
                <a16:creationId xmlns:a16="http://schemas.microsoft.com/office/drawing/2014/main" xmlns="" id="{C9980B88-3F4A-4688-9ED0-17EF37E62D93}"/>
              </a:ext>
            </a:extLst>
          </p:cNvPr>
          <p:cNvSpPr>
            <a:spLocks noGrp="1"/>
          </p:cNvSpPr>
          <p:nvPr>
            <p:ph type="subTitle" idx="1"/>
          </p:nvPr>
        </p:nvSpPr>
        <p:spPr>
          <a:xfrm>
            <a:off x="6095999" y="4152672"/>
            <a:ext cx="6009287" cy="1818422"/>
          </a:xfrm>
          <a:solidFill>
            <a:schemeClr val="bg1">
              <a:lumMod val="95000"/>
              <a:alpha val="80000"/>
            </a:schemeClr>
          </a:solidFill>
        </p:spPr>
        <p:txBody>
          <a:bodyPr lIns="288000" tIns="144000" rIns="432000"/>
          <a:lstStyle>
            <a:lvl1pPr marL="0" indent="0" algn="r">
              <a:buNone/>
              <a:defRPr sz="21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smtClean="0"/>
              <a:t>Click to edit Master subtitle style</a:t>
            </a:r>
            <a:endParaRPr lang="en-US" noProof="0"/>
          </a:p>
        </p:txBody>
      </p:sp>
      <p:sp>
        <p:nvSpPr>
          <p:cNvPr id="5" name="Slide Number Placeholder 4">
            <a:extLst>
              <a:ext uri="{FF2B5EF4-FFF2-40B4-BE49-F238E27FC236}">
                <a16:creationId xmlns:a16="http://schemas.microsoft.com/office/drawing/2014/main" xmlns="" id="{B9994FE7-F6B5-D34D-B846-52B81F6F601D}"/>
              </a:ext>
            </a:extLst>
          </p:cNvPr>
          <p:cNvSpPr>
            <a:spLocks noGrp="1"/>
          </p:cNvSpPr>
          <p:nvPr>
            <p:ph type="sldNum" sz="quarter" idx="14"/>
          </p:nvPr>
        </p:nvSpPr>
        <p:spPr/>
        <p:txBody>
          <a:bodyPr/>
          <a:lstStyle/>
          <a:p>
            <a:fld id="{19B51A1E-902D-48AF-9020-955120F399B6}" type="slidenum">
              <a:rPr lang="en-US" noProof="0" smtClean="0"/>
              <a:pPr/>
              <a:t>‹#›</a:t>
            </a:fld>
            <a:endParaRPr lang="en-US" noProof="0" dirty="0"/>
          </a:p>
        </p:txBody>
      </p:sp>
      <p:sp>
        <p:nvSpPr>
          <p:cNvPr id="6" name="TextBox 5">
            <a:extLst>
              <a:ext uri="{FF2B5EF4-FFF2-40B4-BE49-F238E27FC236}">
                <a16:creationId xmlns:a16="http://schemas.microsoft.com/office/drawing/2014/main" xmlns="" id="{6989E631-FFE0-4842-9C8D-2977AD46DA07}"/>
              </a:ext>
            </a:extLst>
          </p:cNvPr>
          <p:cNvSpPr txBox="1"/>
          <p:nvPr userDrawn="1"/>
        </p:nvSpPr>
        <p:spPr>
          <a:xfrm>
            <a:off x="5861957" y="6613071"/>
            <a:ext cx="0" cy="0"/>
          </a:xfrm>
          <a:prstGeom prst="rect">
            <a:avLst/>
          </a:prstGeom>
          <a:noFill/>
        </p:spPr>
        <p:txBody>
          <a:bodyPr wrap="none" lIns="0" tIns="0" rIns="0" bIns="0" rtlCol="0">
            <a:noAutofit/>
          </a:bodyPr>
          <a:lstStyle/>
          <a:p>
            <a:pPr algn="l"/>
            <a:endParaRPr lang="en-US" sz="1200" noProof="0" dirty="0">
              <a:solidFill>
                <a:schemeClr val="tx1">
                  <a:lumMod val="75000"/>
                  <a:lumOff val="25000"/>
                </a:schemeClr>
              </a:solidFill>
              <a:latin typeface="+mn-lt"/>
            </a:endParaRPr>
          </a:p>
        </p:txBody>
      </p:sp>
      <p:sp>
        <p:nvSpPr>
          <p:cNvPr id="13" name="Freeform: Shape 12">
            <a:extLst>
              <a:ext uri="{FF2B5EF4-FFF2-40B4-BE49-F238E27FC236}">
                <a16:creationId xmlns:a16="http://schemas.microsoft.com/office/drawing/2014/main" xmlns="" id="{20052C3A-3942-4B16-A466-441F8E3C2260}"/>
              </a:ext>
            </a:extLst>
          </p:cNvPr>
          <p:cNvSpPr/>
          <p:nvPr userDrawn="1"/>
        </p:nvSpPr>
        <p:spPr>
          <a:xfrm>
            <a:off x="0" y="2539992"/>
            <a:ext cx="5373076" cy="4318008"/>
          </a:xfrm>
          <a:custGeom>
            <a:avLst/>
            <a:gdLst>
              <a:gd name="connsiteX0" fmla="*/ 4972877 w 5373076"/>
              <a:gd name="connsiteY0" fmla="*/ 1816430 h 4318008"/>
              <a:gd name="connsiteX1" fmla="*/ 5211912 w 5373076"/>
              <a:gd name="connsiteY1" fmla="*/ 2046590 h 4318008"/>
              <a:gd name="connsiteX2" fmla="*/ 4866804 w 5373076"/>
              <a:gd name="connsiteY2" fmla="*/ 2013272 h 4318008"/>
              <a:gd name="connsiteX3" fmla="*/ 3721849 w 5373076"/>
              <a:gd name="connsiteY3" fmla="*/ 1808102 h 4318008"/>
              <a:gd name="connsiteX4" fmla="*/ 3854624 w 5373076"/>
              <a:gd name="connsiteY4" fmla="*/ 2524110 h 4318008"/>
              <a:gd name="connsiteX5" fmla="*/ 3419634 w 5373076"/>
              <a:gd name="connsiteY5" fmla="*/ 2322178 h 4318008"/>
              <a:gd name="connsiteX6" fmla="*/ 3604566 w 5373076"/>
              <a:gd name="connsiteY6" fmla="*/ 1945430 h 4318008"/>
              <a:gd name="connsiteX7" fmla="*/ 2301472 w 5373076"/>
              <a:gd name="connsiteY7" fmla="*/ 1771765 h 4318008"/>
              <a:gd name="connsiteX8" fmla="*/ 3237442 w 5373076"/>
              <a:gd name="connsiteY8" fmla="*/ 2134997 h 4318008"/>
              <a:gd name="connsiteX9" fmla="*/ 3266331 w 5373076"/>
              <a:gd name="connsiteY9" fmla="*/ 2949530 h 4318008"/>
              <a:gd name="connsiteX10" fmla="*/ 1897852 w 5373076"/>
              <a:gd name="connsiteY10" fmla="*/ 4318008 h 4318008"/>
              <a:gd name="connsiteX11" fmla="*/ 134565 w 5373076"/>
              <a:gd name="connsiteY11" fmla="*/ 4318008 h 4318008"/>
              <a:gd name="connsiteX12" fmla="*/ 0 w 5373076"/>
              <a:gd name="connsiteY12" fmla="*/ 4183443 h 4318008"/>
              <a:gd name="connsiteX13" fmla="*/ 0 w 5373076"/>
              <a:gd name="connsiteY13" fmla="*/ 2855805 h 4318008"/>
              <a:gd name="connsiteX14" fmla="*/ 5243699 w 5373076"/>
              <a:gd name="connsiteY14" fmla="*/ 652159 h 4318008"/>
              <a:gd name="connsiteX15" fmla="*/ 5058767 w 5373076"/>
              <a:gd name="connsiteY15" fmla="*/ 1028908 h 4318008"/>
              <a:gd name="connsiteX16" fmla="*/ 4960786 w 5373076"/>
              <a:gd name="connsiteY16" fmla="*/ 983422 h 4318008"/>
              <a:gd name="connsiteX17" fmla="*/ 3473588 w 5373076"/>
              <a:gd name="connsiteY17" fmla="*/ 405712 h 4318008"/>
              <a:gd name="connsiteX18" fmla="*/ 4094196 w 5373076"/>
              <a:gd name="connsiteY18" fmla="*/ 1366894 h 4318008"/>
              <a:gd name="connsiteX19" fmla="*/ 3778134 w 5373076"/>
              <a:gd name="connsiteY19" fmla="*/ 1741309 h 4318008"/>
              <a:gd name="connsiteX20" fmla="*/ 2824519 w 5373076"/>
              <a:gd name="connsiteY20" fmla="*/ 1808100 h 4318008"/>
              <a:gd name="connsiteX21" fmla="*/ 4454991 w 5373076"/>
              <a:gd name="connsiteY21" fmla="*/ 0 h 4318008"/>
              <a:gd name="connsiteX22" fmla="*/ 5373076 w 5373076"/>
              <a:gd name="connsiteY22" fmla="*/ 32358 h 4318008"/>
              <a:gd name="connsiteX23" fmla="*/ 4628717 w 5373076"/>
              <a:gd name="connsiteY23" fmla="*/ 1349015 h 4318008"/>
              <a:gd name="connsiteX24" fmla="*/ 4094010 w 5373076"/>
              <a:gd name="connsiteY24" fmla="*/ 779481 h 4318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373076" h="4318008">
                <a:moveTo>
                  <a:pt x="4972877" y="1816430"/>
                </a:moveTo>
                <a:lnTo>
                  <a:pt x="5211912" y="2046590"/>
                </a:lnTo>
                <a:lnTo>
                  <a:pt x="4866804" y="2013272"/>
                </a:lnTo>
                <a:close/>
                <a:moveTo>
                  <a:pt x="3721849" y="1808102"/>
                </a:moveTo>
                <a:lnTo>
                  <a:pt x="3854624" y="2524110"/>
                </a:lnTo>
                <a:lnTo>
                  <a:pt x="3419634" y="2322178"/>
                </a:lnTo>
                <a:lnTo>
                  <a:pt x="3604566" y="1945430"/>
                </a:lnTo>
                <a:close/>
                <a:moveTo>
                  <a:pt x="2301472" y="1771765"/>
                </a:moveTo>
                <a:lnTo>
                  <a:pt x="3237442" y="2134997"/>
                </a:lnTo>
                <a:lnTo>
                  <a:pt x="3266331" y="2949530"/>
                </a:lnTo>
                <a:lnTo>
                  <a:pt x="1897852" y="4318008"/>
                </a:lnTo>
                <a:lnTo>
                  <a:pt x="134565" y="4318008"/>
                </a:lnTo>
                <a:lnTo>
                  <a:pt x="0" y="4183443"/>
                </a:lnTo>
                <a:lnTo>
                  <a:pt x="0" y="2855805"/>
                </a:lnTo>
                <a:close/>
                <a:moveTo>
                  <a:pt x="5243699" y="652159"/>
                </a:moveTo>
                <a:lnTo>
                  <a:pt x="5058767" y="1028908"/>
                </a:lnTo>
                <a:lnTo>
                  <a:pt x="4960786" y="983422"/>
                </a:lnTo>
                <a:close/>
                <a:moveTo>
                  <a:pt x="3473588" y="405712"/>
                </a:moveTo>
                <a:lnTo>
                  <a:pt x="4094196" y="1366894"/>
                </a:lnTo>
                <a:lnTo>
                  <a:pt x="3778134" y="1741309"/>
                </a:lnTo>
                <a:lnTo>
                  <a:pt x="2824519" y="1808100"/>
                </a:lnTo>
                <a:close/>
                <a:moveTo>
                  <a:pt x="4454991" y="0"/>
                </a:moveTo>
                <a:lnTo>
                  <a:pt x="5373076" y="32358"/>
                </a:lnTo>
                <a:lnTo>
                  <a:pt x="4628717" y="1349015"/>
                </a:lnTo>
                <a:lnTo>
                  <a:pt x="4094010" y="779481"/>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xmlns="" val="35002528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9" name="Freeform: Shape 28">
            <a:extLst>
              <a:ext uri="{FF2B5EF4-FFF2-40B4-BE49-F238E27FC236}">
                <a16:creationId xmlns:a16="http://schemas.microsoft.com/office/drawing/2014/main" xmlns="" id="{F8AB0F04-910C-4647-AE1C-177C66B50038}"/>
              </a:ext>
            </a:extLst>
          </p:cNvPr>
          <p:cNvSpPr/>
          <p:nvPr userDrawn="1"/>
        </p:nvSpPr>
        <p:spPr>
          <a:xfrm rot="4308689">
            <a:off x="8139110" y="-52404"/>
            <a:ext cx="648657" cy="777553"/>
          </a:xfrm>
          <a:custGeom>
            <a:avLst/>
            <a:gdLst>
              <a:gd name="connsiteX0" fmla="*/ 0 w 648657"/>
              <a:gd name="connsiteY0" fmla="*/ 777553 h 777553"/>
              <a:gd name="connsiteX1" fmla="*/ 255474 w 648657"/>
              <a:gd name="connsiteY1" fmla="*/ 0 h 777553"/>
              <a:gd name="connsiteX2" fmla="*/ 648657 w 648657"/>
              <a:gd name="connsiteY2" fmla="*/ 713937 h 777553"/>
              <a:gd name="connsiteX3" fmla="*/ 0 w 648657"/>
              <a:gd name="connsiteY3" fmla="*/ 777553 h 777553"/>
            </a:gdLst>
            <a:ahLst/>
            <a:cxnLst>
              <a:cxn ang="0">
                <a:pos x="connsiteX0" y="connsiteY0"/>
              </a:cxn>
              <a:cxn ang="0">
                <a:pos x="connsiteX1" y="connsiteY1"/>
              </a:cxn>
              <a:cxn ang="0">
                <a:pos x="connsiteX2" y="connsiteY2"/>
              </a:cxn>
              <a:cxn ang="0">
                <a:pos x="connsiteX3" y="connsiteY3"/>
              </a:cxn>
            </a:cxnLst>
            <a:rect l="l" t="t" r="r" b="b"/>
            <a:pathLst>
              <a:path w="648657" h="777553">
                <a:moveTo>
                  <a:pt x="0" y="777553"/>
                </a:moveTo>
                <a:lnTo>
                  <a:pt x="255474" y="0"/>
                </a:lnTo>
                <a:lnTo>
                  <a:pt x="648657" y="713937"/>
                </a:lnTo>
                <a:lnTo>
                  <a:pt x="0" y="777553"/>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7" name="Freeform: Shape 26">
            <a:extLst>
              <a:ext uri="{FF2B5EF4-FFF2-40B4-BE49-F238E27FC236}">
                <a16:creationId xmlns:a16="http://schemas.microsoft.com/office/drawing/2014/main" xmlns="" id="{3E72A672-7789-4744-A4CB-D177B890FDE6}"/>
              </a:ext>
            </a:extLst>
          </p:cNvPr>
          <p:cNvSpPr/>
          <p:nvPr userDrawn="1"/>
        </p:nvSpPr>
        <p:spPr>
          <a:xfrm rot="4308689">
            <a:off x="8878526" y="-532562"/>
            <a:ext cx="3571215" cy="3737093"/>
          </a:xfrm>
          <a:custGeom>
            <a:avLst/>
            <a:gdLst>
              <a:gd name="connsiteX0" fmla="*/ 0 w 3571215"/>
              <a:gd name="connsiteY0" fmla="*/ 3023156 h 3737093"/>
              <a:gd name="connsiteX1" fmla="*/ 993291 w 3571215"/>
              <a:gd name="connsiteY1" fmla="*/ 0 h 3737093"/>
              <a:gd name="connsiteX2" fmla="*/ 3571215 w 3571215"/>
              <a:gd name="connsiteY2" fmla="*/ 847006 h 3737093"/>
              <a:gd name="connsiteX3" fmla="*/ 1392370 w 3571215"/>
              <a:gd name="connsiteY3" fmla="*/ 3639100 h 3737093"/>
              <a:gd name="connsiteX4" fmla="*/ 393183 w 3571215"/>
              <a:gd name="connsiteY4" fmla="*/ 3737093 h 3737093"/>
              <a:gd name="connsiteX5" fmla="*/ 0 w 3571215"/>
              <a:gd name="connsiteY5" fmla="*/ 3023156 h 3737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71215" h="3737093">
                <a:moveTo>
                  <a:pt x="0" y="3023156"/>
                </a:moveTo>
                <a:lnTo>
                  <a:pt x="993291" y="0"/>
                </a:lnTo>
                <a:lnTo>
                  <a:pt x="3571215" y="847006"/>
                </a:lnTo>
                <a:lnTo>
                  <a:pt x="1392370" y="3639100"/>
                </a:lnTo>
                <a:lnTo>
                  <a:pt x="393183" y="3737093"/>
                </a:lnTo>
                <a:lnTo>
                  <a:pt x="0" y="3023156"/>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Footer Placeholder 5">
            <a:extLst>
              <a:ext uri="{FF2B5EF4-FFF2-40B4-BE49-F238E27FC236}">
                <a16:creationId xmlns:a16="http://schemas.microsoft.com/office/drawing/2014/main" xmlns=""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7" name="Slide Number Placeholder 6">
            <a:extLst>
              <a:ext uri="{FF2B5EF4-FFF2-40B4-BE49-F238E27FC236}">
                <a16:creationId xmlns:a16="http://schemas.microsoft.com/office/drawing/2014/main" xmlns=""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14" name="Freeform: Shape 13">
            <a:extLst>
              <a:ext uri="{FF2B5EF4-FFF2-40B4-BE49-F238E27FC236}">
                <a16:creationId xmlns:a16="http://schemas.microsoft.com/office/drawing/2014/main" xmlns="" id="{0C7CDA8E-8D79-474E-8278-7D77C867E238}"/>
              </a:ext>
            </a:extLst>
          </p:cNvPr>
          <p:cNvSpPr/>
          <p:nvPr userDrawn="1"/>
        </p:nvSpPr>
        <p:spPr>
          <a:xfrm rot="4308689">
            <a:off x="9191192" y="1651650"/>
            <a:ext cx="1980696" cy="2066510"/>
          </a:xfrm>
          <a:custGeom>
            <a:avLst/>
            <a:gdLst>
              <a:gd name="connsiteX0" fmla="*/ 0 w 1980696"/>
              <a:gd name="connsiteY0" fmla="*/ 2066510 h 2066510"/>
              <a:gd name="connsiteX1" fmla="*/ 1138078 w 1980696"/>
              <a:gd name="connsiteY1" fmla="*/ 0 h 2066510"/>
              <a:gd name="connsiteX2" fmla="*/ 1980696 w 1980696"/>
              <a:gd name="connsiteY2" fmla="*/ 1530016 h 2066510"/>
              <a:gd name="connsiteX3" fmla="*/ 1459417 w 1980696"/>
              <a:gd name="connsiteY3" fmla="*/ 2066510 h 2066510"/>
            </a:gdLst>
            <a:ahLst/>
            <a:cxnLst>
              <a:cxn ang="0">
                <a:pos x="connsiteX0" y="connsiteY0"/>
              </a:cxn>
              <a:cxn ang="0">
                <a:pos x="connsiteX1" y="connsiteY1"/>
              </a:cxn>
              <a:cxn ang="0">
                <a:pos x="connsiteX2" y="connsiteY2"/>
              </a:cxn>
              <a:cxn ang="0">
                <a:pos x="connsiteX3" y="connsiteY3"/>
              </a:cxn>
            </a:cxnLst>
            <a:rect l="l" t="t" r="r" b="b"/>
            <a:pathLst>
              <a:path w="1980696" h="2066510">
                <a:moveTo>
                  <a:pt x="0" y="2066510"/>
                </a:moveTo>
                <a:lnTo>
                  <a:pt x="1138078" y="0"/>
                </a:lnTo>
                <a:lnTo>
                  <a:pt x="1980696" y="1530016"/>
                </a:lnTo>
                <a:lnTo>
                  <a:pt x="1459417" y="206651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Freeform: Shape 18">
            <a:extLst>
              <a:ext uri="{FF2B5EF4-FFF2-40B4-BE49-F238E27FC236}">
                <a16:creationId xmlns:a16="http://schemas.microsoft.com/office/drawing/2014/main" xmlns="" id="{ABD99355-65C1-4211-9E82-3D41ACE0AE17}"/>
              </a:ext>
            </a:extLst>
          </p:cNvPr>
          <p:cNvSpPr/>
          <p:nvPr userDrawn="1"/>
        </p:nvSpPr>
        <p:spPr>
          <a:xfrm rot="13830869">
            <a:off x="9457431" y="3977898"/>
            <a:ext cx="346713" cy="206124"/>
          </a:xfrm>
          <a:custGeom>
            <a:avLst/>
            <a:gdLst>
              <a:gd name="connsiteX0" fmla="*/ 346713 w 346713"/>
              <a:gd name="connsiteY0" fmla="*/ 206124 h 206124"/>
              <a:gd name="connsiteX1" fmla="*/ 0 w 346713"/>
              <a:gd name="connsiteY1" fmla="*/ 206124 h 206124"/>
              <a:gd name="connsiteX2" fmla="*/ 86666 w 346713"/>
              <a:gd name="connsiteY2" fmla="*/ 0 h 206124"/>
              <a:gd name="connsiteX3" fmla="*/ 346713 w 346713"/>
              <a:gd name="connsiteY3" fmla="*/ 206124 h 206124"/>
            </a:gdLst>
            <a:ahLst/>
            <a:cxnLst>
              <a:cxn ang="0">
                <a:pos x="connsiteX0" y="connsiteY0"/>
              </a:cxn>
              <a:cxn ang="0">
                <a:pos x="connsiteX1" y="connsiteY1"/>
              </a:cxn>
              <a:cxn ang="0">
                <a:pos x="connsiteX2" y="connsiteY2"/>
              </a:cxn>
              <a:cxn ang="0">
                <a:pos x="connsiteX3" y="connsiteY3"/>
              </a:cxn>
            </a:cxnLst>
            <a:rect l="l" t="t" r="r" b="b"/>
            <a:pathLst>
              <a:path w="346713" h="206124">
                <a:moveTo>
                  <a:pt x="346713" y="206124"/>
                </a:moveTo>
                <a:lnTo>
                  <a:pt x="0" y="206124"/>
                </a:lnTo>
                <a:lnTo>
                  <a:pt x="86666" y="0"/>
                </a:lnTo>
                <a:lnTo>
                  <a:pt x="346713" y="206124"/>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Freeform: Shape 17">
            <a:extLst>
              <a:ext uri="{FF2B5EF4-FFF2-40B4-BE49-F238E27FC236}">
                <a16:creationId xmlns:a16="http://schemas.microsoft.com/office/drawing/2014/main" xmlns="" id="{F459E701-5FEF-4918-8F3A-04E29BF09009}"/>
              </a:ext>
            </a:extLst>
          </p:cNvPr>
          <p:cNvSpPr/>
          <p:nvPr userDrawn="1"/>
        </p:nvSpPr>
        <p:spPr>
          <a:xfrm rot="12431080">
            <a:off x="9528615" y="3713859"/>
            <a:ext cx="710669" cy="335543"/>
          </a:xfrm>
          <a:custGeom>
            <a:avLst/>
            <a:gdLst>
              <a:gd name="connsiteX0" fmla="*/ 710669 w 710669"/>
              <a:gd name="connsiteY0" fmla="*/ 176660 h 335543"/>
              <a:gd name="connsiteX1" fmla="*/ 0 w 710669"/>
              <a:gd name="connsiteY1" fmla="*/ 335543 h 335543"/>
              <a:gd name="connsiteX2" fmla="*/ 141082 w 710669"/>
              <a:gd name="connsiteY2" fmla="*/ 0 h 335543"/>
              <a:gd name="connsiteX3" fmla="*/ 487795 w 710669"/>
              <a:gd name="connsiteY3" fmla="*/ 0 h 335543"/>
              <a:gd name="connsiteX4" fmla="*/ 710669 w 710669"/>
              <a:gd name="connsiteY4" fmla="*/ 176660 h 335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0669" h="335543">
                <a:moveTo>
                  <a:pt x="710669" y="176660"/>
                </a:moveTo>
                <a:lnTo>
                  <a:pt x="0" y="335543"/>
                </a:lnTo>
                <a:lnTo>
                  <a:pt x="141082" y="0"/>
                </a:lnTo>
                <a:lnTo>
                  <a:pt x="487795" y="0"/>
                </a:lnTo>
                <a:lnTo>
                  <a:pt x="710669" y="17666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Freeform: Shape 19">
            <a:extLst>
              <a:ext uri="{FF2B5EF4-FFF2-40B4-BE49-F238E27FC236}">
                <a16:creationId xmlns:a16="http://schemas.microsoft.com/office/drawing/2014/main" xmlns="" id="{8550A0A6-1197-4153-9800-69D58909D0C7}"/>
              </a:ext>
            </a:extLst>
          </p:cNvPr>
          <p:cNvSpPr/>
          <p:nvPr userDrawn="1"/>
        </p:nvSpPr>
        <p:spPr>
          <a:xfrm rot="4308689">
            <a:off x="8785444" y="1075879"/>
            <a:ext cx="1246227" cy="1580187"/>
          </a:xfrm>
          <a:custGeom>
            <a:avLst/>
            <a:gdLst>
              <a:gd name="connsiteX0" fmla="*/ 0 w 1980696"/>
              <a:gd name="connsiteY0" fmla="*/ 2066510 h 2066510"/>
              <a:gd name="connsiteX1" fmla="*/ 1138078 w 1980696"/>
              <a:gd name="connsiteY1" fmla="*/ 0 h 2066510"/>
              <a:gd name="connsiteX2" fmla="*/ 1980696 w 1980696"/>
              <a:gd name="connsiteY2" fmla="*/ 1530016 h 2066510"/>
              <a:gd name="connsiteX3" fmla="*/ 1459417 w 1980696"/>
              <a:gd name="connsiteY3" fmla="*/ 2066510 h 2066510"/>
              <a:gd name="connsiteX0" fmla="*/ 0 w 1980696"/>
              <a:gd name="connsiteY0" fmla="*/ 1680311 h 1680311"/>
              <a:gd name="connsiteX1" fmla="*/ 1337031 w 1980696"/>
              <a:gd name="connsiteY1" fmla="*/ 0 h 1680311"/>
              <a:gd name="connsiteX2" fmla="*/ 1980696 w 1980696"/>
              <a:gd name="connsiteY2" fmla="*/ 1143817 h 1680311"/>
              <a:gd name="connsiteX3" fmla="*/ 1459417 w 1980696"/>
              <a:gd name="connsiteY3" fmla="*/ 1680311 h 1680311"/>
              <a:gd name="connsiteX4" fmla="*/ 0 w 1980696"/>
              <a:gd name="connsiteY4" fmla="*/ 1680311 h 1680311"/>
              <a:gd name="connsiteX0" fmla="*/ 0 w 1459417"/>
              <a:gd name="connsiteY0" fmla="*/ 1680311 h 1680311"/>
              <a:gd name="connsiteX1" fmla="*/ 1337031 w 1459417"/>
              <a:gd name="connsiteY1" fmla="*/ 0 h 1680311"/>
              <a:gd name="connsiteX2" fmla="*/ 1360698 w 1459417"/>
              <a:gd name="connsiteY2" fmla="*/ 208215 h 1680311"/>
              <a:gd name="connsiteX3" fmla="*/ 1459417 w 1459417"/>
              <a:gd name="connsiteY3" fmla="*/ 1680311 h 1680311"/>
              <a:gd name="connsiteX4" fmla="*/ 0 w 1459417"/>
              <a:gd name="connsiteY4" fmla="*/ 1680311 h 1680311"/>
              <a:gd name="connsiteX0" fmla="*/ 0 w 1360698"/>
              <a:gd name="connsiteY0" fmla="*/ 1680311 h 1688402"/>
              <a:gd name="connsiteX1" fmla="*/ 1337031 w 1360698"/>
              <a:gd name="connsiteY1" fmla="*/ 0 h 1688402"/>
              <a:gd name="connsiteX2" fmla="*/ 1360698 w 1360698"/>
              <a:gd name="connsiteY2" fmla="*/ 208215 h 1688402"/>
              <a:gd name="connsiteX3" fmla="*/ 278710 w 1360698"/>
              <a:gd name="connsiteY3" fmla="*/ 1688402 h 1688402"/>
              <a:gd name="connsiteX4" fmla="*/ 0 w 1360698"/>
              <a:gd name="connsiteY4" fmla="*/ 1680311 h 1688402"/>
              <a:gd name="connsiteX0" fmla="*/ 0 w 1360698"/>
              <a:gd name="connsiteY0" fmla="*/ 1680311 h 1698354"/>
              <a:gd name="connsiteX1" fmla="*/ 1337031 w 1360698"/>
              <a:gd name="connsiteY1" fmla="*/ 0 h 1698354"/>
              <a:gd name="connsiteX2" fmla="*/ 1360698 w 1360698"/>
              <a:gd name="connsiteY2" fmla="*/ 208215 h 1698354"/>
              <a:gd name="connsiteX3" fmla="*/ 415804 w 1360698"/>
              <a:gd name="connsiteY3" fmla="*/ 1698354 h 1698354"/>
              <a:gd name="connsiteX4" fmla="*/ 0 w 1360698"/>
              <a:gd name="connsiteY4" fmla="*/ 1680311 h 1698354"/>
              <a:gd name="connsiteX0" fmla="*/ 0 w 1360698"/>
              <a:gd name="connsiteY0" fmla="*/ 1556337 h 1574380"/>
              <a:gd name="connsiteX1" fmla="*/ 1226116 w 1360698"/>
              <a:gd name="connsiteY1" fmla="*/ 0 h 1574380"/>
              <a:gd name="connsiteX2" fmla="*/ 1360698 w 1360698"/>
              <a:gd name="connsiteY2" fmla="*/ 84241 h 1574380"/>
              <a:gd name="connsiteX3" fmla="*/ 415804 w 1360698"/>
              <a:gd name="connsiteY3" fmla="*/ 1574380 h 1574380"/>
              <a:gd name="connsiteX4" fmla="*/ 0 w 1360698"/>
              <a:gd name="connsiteY4" fmla="*/ 1556337 h 1574380"/>
              <a:gd name="connsiteX0" fmla="*/ 0 w 1303560"/>
              <a:gd name="connsiteY0" fmla="*/ 1556337 h 1574380"/>
              <a:gd name="connsiteX1" fmla="*/ 1226116 w 1303560"/>
              <a:gd name="connsiteY1" fmla="*/ 0 h 1574380"/>
              <a:gd name="connsiteX2" fmla="*/ 1303560 w 1303560"/>
              <a:gd name="connsiteY2" fmla="*/ 105569 h 1574380"/>
              <a:gd name="connsiteX3" fmla="*/ 415804 w 1303560"/>
              <a:gd name="connsiteY3" fmla="*/ 1574380 h 1574380"/>
              <a:gd name="connsiteX4" fmla="*/ 0 w 1303560"/>
              <a:gd name="connsiteY4" fmla="*/ 1556337 h 1574380"/>
              <a:gd name="connsiteX0" fmla="*/ 0 w 1246227"/>
              <a:gd name="connsiteY0" fmla="*/ 1580187 h 1580187"/>
              <a:gd name="connsiteX1" fmla="*/ 1168783 w 1246227"/>
              <a:gd name="connsiteY1" fmla="*/ 0 h 1580187"/>
              <a:gd name="connsiteX2" fmla="*/ 1246227 w 1246227"/>
              <a:gd name="connsiteY2" fmla="*/ 105569 h 1580187"/>
              <a:gd name="connsiteX3" fmla="*/ 358471 w 1246227"/>
              <a:gd name="connsiteY3" fmla="*/ 1574380 h 1580187"/>
              <a:gd name="connsiteX4" fmla="*/ 0 w 1246227"/>
              <a:gd name="connsiteY4" fmla="*/ 1580187 h 1580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6227" h="1580187">
                <a:moveTo>
                  <a:pt x="0" y="1580187"/>
                </a:moveTo>
                <a:lnTo>
                  <a:pt x="1168783" y="0"/>
                </a:lnTo>
                <a:lnTo>
                  <a:pt x="1246227" y="105569"/>
                </a:lnTo>
                <a:lnTo>
                  <a:pt x="358471" y="1574380"/>
                </a:lnTo>
                <a:lnTo>
                  <a:pt x="0" y="1580187"/>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4" name="Freeform: Shape 23">
            <a:extLst>
              <a:ext uri="{FF2B5EF4-FFF2-40B4-BE49-F238E27FC236}">
                <a16:creationId xmlns:a16="http://schemas.microsoft.com/office/drawing/2014/main" xmlns="" id="{4F0A2415-21FA-4B06-89CA-A379C8C2E262}"/>
              </a:ext>
            </a:extLst>
          </p:cNvPr>
          <p:cNvSpPr/>
          <p:nvPr userDrawn="1"/>
        </p:nvSpPr>
        <p:spPr>
          <a:xfrm rot="17193105">
            <a:off x="11374788" y="2846425"/>
            <a:ext cx="243160" cy="406553"/>
          </a:xfrm>
          <a:custGeom>
            <a:avLst/>
            <a:gdLst>
              <a:gd name="connsiteX0" fmla="*/ 243160 w 243160"/>
              <a:gd name="connsiteY0" fmla="*/ 342071 h 406553"/>
              <a:gd name="connsiteX1" fmla="*/ 156493 w 243160"/>
              <a:gd name="connsiteY1" fmla="*/ 406553 h 406553"/>
              <a:gd name="connsiteX2" fmla="*/ 0 w 243160"/>
              <a:gd name="connsiteY2" fmla="*/ 0 h 406553"/>
              <a:gd name="connsiteX3" fmla="*/ 243160 w 243160"/>
              <a:gd name="connsiteY3" fmla="*/ 342071 h 406553"/>
            </a:gdLst>
            <a:ahLst/>
            <a:cxnLst>
              <a:cxn ang="0">
                <a:pos x="connsiteX0" y="connsiteY0"/>
              </a:cxn>
              <a:cxn ang="0">
                <a:pos x="connsiteX1" y="connsiteY1"/>
              </a:cxn>
              <a:cxn ang="0">
                <a:pos x="connsiteX2" y="connsiteY2"/>
              </a:cxn>
              <a:cxn ang="0">
                <a:pos x="connsiteX3" y="connsiteY3"/>
              </a:cxn>
            </a:cxnLst>
            <a:rect l="l" t="t" r="r" b="b"/>
            <a:pathLst>
              <a:path w="243160" h="406553">
                <a:moveTo>
                  <a:pt x="243160" y="342071"/>
                </a:moveTo>
                <a:lnTo>
                  <a:pt x="156493" y="406553"/>
                </a:lnTo>
                <a:lnTo>
                  <a:pt x="0" y="0"/>
                </a:lnTo>
                <a:lnTo>
                  <a:pt x="243160" y="342071"/>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3" name="Freeform: Shape 22">
            <a:extLst>
              <a:ext uri="{FF2B5EF4-FFF2-40B4-BE49-F238E27FC236}">
                <a16:creationId xmlns:a16="http://schemas.microsoft.com/office/drawing/2014/main" xmlns="" id="{FF9CE8FE-77D6-45E0-BBF7-78F07AC29771}"/>
              </a:ext>
            </a:extLst>
          </p:cNvPr>
          <p:cNvSpPr/>
          <p:nvPr userDrawn="1"/>
        </p:nvSpPr>
        <p:spPr>
          <a:xfrm rot="17193105">
            <a:off x="10879052" y="2627354"/>
            <a:ext cx="692798" cy="510610"/>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Title 1">
            <a:extLst>
              <a:ext uri="{FF2B5EF4-FFF2-40B4-BE49-F238E27FC236}">
                <a16:creationId xmlns:a16="http://schemas.microsoft.com/office/drawing/2014/main" xmlns="" id="{E73E47D5-BDE7-46E7-8C4E-6111A41AF8D9}"/>
              </a:ext>
            </a:extLst>
          </p:cNvPr>
          <p:cNvSpPr>
            <a:spLocks noGrp="1"/>
          </p:cNvSpPr>
          <p:nvPr>
            <p:ph type="title"/>
          </p:nvPr>
        </p:nvSpPr>
        <p:spPr>
          <a:xfrm>
            <a:off x="839788" y="457200"/>
            <a:ext cx="3932237" cy="1600200"/>
          </a:xfrm>
        </p:spPr>
        <p:txBody>
          <a:bodyPr anchor="b"/>
          <a:lstStyle>
            <a:lvl1pPr>
              <a:defRPr sz="3200"/>
            </a:lvl1pPr>
          </a:lstStyle>
          <a:p>
            <a:r>
              <a:rPr lang="en-US" noProof="0" smtClean="0"/>
              <a:t>Click to edit Master title style</a:t>
            </a:r>
            <a:endParaRPr lang="en-US" noProof="0"/>
          </a:p>
        </p:txBody>
      </p:sp>
      <p:sp>
        <p:nvSpPr>
          <p:cNvPr id="16" name="Text Placeholder 3">
            <a:extLst>
              <a:ext uri="{FF2B5EF4-FFF2-40B4-BE49-F238E27FC236}">
                <a16:creationId xmlns:a16="http://schemas.microsoft.com/office/drawing/2014/main" xmlns="" id="{4D90A547-C01D-42BC-98ED-831FDD76F30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smtClean="0"/>
              <a:t>Click to edit Master text styles</a:t>
            </a:r>
          </a:p>
        </p:txBody>
      </p:sp>
      <p:sp>
        <p:nvSpPr>
          <p:cNvPr id="17" name="Content Placeholder 2">
            <a:extLst>
              <a:ext uri="{FF2B5EF4-FFF2-40B4-BE49-F238E27FC236}">
                <a16:creationId xmlns:a16="http://schemas.microsoft.com/office/drawing/2014/main" xmlns="" id="{AEBF3BE3-47D8-4511-B598-743DF88DF915}"/>
              </a:ext>
            </a:extLst>
          </p:cNvPr>
          <p:cNvSpPr>
            <a:spLocks noGrp="1"/>
          </p:cNvSpPr>
          <p:nvPr>
            <p:ph idx="1"/>
          </p:nvPr>
        </p:nvSpPr>
        <p:spPr>
          <a:xfrm>
            <a:off x="5183188" y="457201"/>
            <a:ext cx="6172200" cy="54038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Tree>
    <p:extLst>
      <p:ext uri="{BB962C8B-B14F-4D97-AF65-F5344CB8AC3E}">
        <p14:creationId xmlns:p14="http://schemas.microsoft.com/office/powerpoint/2010/main" xmlns="" val="166233113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9" name="Freeform: Shape 28">
            <a:extLst>
              <a:ext uri="{FF2B5EF4-FFF2-40B4-BE49-F238E27FC236}">
                <a16:creationId xmlns:a16="http://schemas.microsoft.com/office/drawing/2014/main" xmlns="" id="{F8AB0F04-910C-4647-AE1C-177C66B50038}"/>
              </a:ext>
            </a:extLst>
          </p:cNvPr>
          <p:cNvSpPr/>
          <p:nvPr userDrawn="1"/>
        </p:nvSpPr>
        <p:spPr>
          <a:xfrm rot="4308689">
            <a:off x="8139110" y="-52404"/>
            <a:ext cx="648657" cy="777553"/>
          </a:xfrm>
          <a:custGeom>
            <a:avLst/>
            <a:gdLst>
              <a:gd name="connsiteX0" fmla="*/ 0 w 648657"/>
              <a:gd name="connsiteY0" fmla="*/ 777553 h 777553"/>
              <a:gd name="connsiteX1" fmla="*/ 255474 w 648657"/>
              <a:gd name="connsiteY1" fmla="*/ 0 h 777553"/>
              <a:gd name="connsiteX2" fmla="*/ 648657 w 648657"/>
              <a:gd name="connsiteY2" fmla="*/ 713937 h 777553"/>
              <a:gd name="connsiteX3" fmla="*/ 0 w 648657"/>
              <a:gd name="connsiteY3" fmla="*/ 777553 h 777553"/>
            </a:gdLst>
            <a:ahLst/>
            <a:cxnLst>
              <a:cxn ang="0">
                <a:pos x="connsiteX0" y="connsiteY0"/>
              </a:cxn>
              <a:cxn ang="0">
                <a:pos x="connsiteX1" y="connsiteY1"/>
              </a:cxn>
              <a:cxn ang="0">
                <a:pos x="connsiteX2" y="connsiteY2"/>
              </a:cxn>
              <a:cxn ang="0">
                <a:pos x="connsiteX3" y="connsiteY3"/>
              </a:cxn>
            </a:cxnLst>
            <a:rect l="l" t="t" r="r" b="b"/>
            <a:pathLst>
              <a:path w="648657" h="777553">
                <a:moveTo>
                  <a:pt x="0" y="777553"/>
                </a:moveTo>
                <a:lnTo>
                  <a:pt x="255474" y="0"/>
                </a:lnTo>
                <a:lnTo>
                  <a:pt x="648657" y="713937"/>
                </a:lnTo>
                <a:lnTo>
                  <a:pt x="0" y="777553"/>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7" name="Freeform: Shape 26">
            <a:extLst>
              <a:ext uri="{FF2B5EF4-FFF2-40B4-BE49-F238E27FC236}">
                <a16:creationId xmlns:a16="http://schemas.microsoft.com/office/drawing/2014/main" xmlns="" id="{3E72A672-7789-4744-A4CB-D177B890FDE6}"/>
              </a:ext>
            </a:extLst>
          </p:cNvPr>
          <p:cNvSpPr/>
          <p:nvPr userDrawn="1"/>
        </p:nvSpPr>
        <p:spPr>
          <a:xfrm rot="4308689">
            <a:off x="8878526" y="-532562"/>
            <a:ext cx="3571215" cy="3737093"/>
          </a:xfrm>
          <a:custGeom>
            <a:avLst/>
            <a:gdLst>
              <a:gd name="connsiteX0" fmla="*/ 0 w 3571215"/>
              <a:gd name="connsiteY0" fmla="*/ 3023156 h 3737093"/>
              <a:gd name="connsiteX1" fmla="*/ 993291 w 3571215"/>
              <a:gd name="connsiteY1" fmla="*/ 0 h 3737093"/>
              <a:gd name="connsiteX2" fmla="*/ 3571215 w 3571215"/>
              <a:gd name="connsiteY2" fmla="*/ 847006 h 3737093"/>
              <a:gd name="connsiteX3" fmla="*/ 1392370 w 3571215"/>
              <a:gd name="connsiteY3" fmla="*/ 3639100 h 3737093"/>
              <a:gd name="connsiteX4" fmla="*/ 393183 w 3571215"/>
              <a:gd name="connsiteY4" fmla="*/ 3737093 h 3737093"/>
              <a:gd name="connsiteX5" fmla="*/ 0 w 3571215"/>
              <a:gd name="connsiteY5" fmla="*/ 3023156 h 3737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71215" h="3737093">
                <a:moveTo>
                  <a:pt x="0" y="3023156"/>
                </a:moveTo>
                <a:lnTo>
                  <a:pt x="993291" y="0"/>
                </a:lnTo>
                <a:lnTo>
                  <a:pt x="3571215" y="847006"/>
                </a:lnTo>
                <a:lnTo>
                  <a:pt x="1392370" y="3639100"/>
                </a:lnTo>
                <a:lnTo>
                  <a:pt x="393183" y="3737093"/>
                </a:lnTo>
                <a:lnTo>
                  <a:pt x="0" y="3023156"/>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Footer Placeholder 5">
            <a:extLst>
              <a:ext uri="{FF2B5EF4-FFF2-40B4-BE49-F238E27FC236}">
                <a16:creationId xmlns:a16="http://schemas.microsoft.com/office/drawing/2014/main" xmlns=""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7" name="Slide Number Placeholder 6">
            <a:extLst>
              <a:ext uri="{FF2B5EF4-FFF2-40B4-BE49-F238E27FC236}">
                <a16:creationId xmlns:a16="http://schemas.microsoft.com/office/drawing/2014/main" xmlns=""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14" name="Freeform: Shape 13">
            <a:extLst>
              <a:ext uri="{FF2B5EF4-FFF2-40B4-BE49-F238E27FC236}">
                <a16:creationId xmlns:a16="http://schemas.microsoft.com/office/drawing/2014/main" xmlns="" id="{0C7CDA8E-8D79-474E-8278-7D77C867E238}"/>
              </a:ext>
            </a:extLst>
          </p:cNvPr>
          <p:cNvSpPr/>
          <p:nvPr userDrawn="1"/>
        </p:nvSpPr>
        <p:spPr>
          <a:xfrm rot="4308689">
            <a:off x="9191192" y="1651650"/>
            <a:ext cx="1980696" cy="2066510"/>
          </a:xfrm>
          <a:custGeom>
            <a:avLst/>
            <a:gdLst>
              <a:gd name="connsiteX0" fmla="*/ 0 w 1980696"/>
              <a:gd name="connsiteY0" fmla="*/ 2066510 h 2066510"/>
              <a:gd name="connsiteX1" fmla="*/ 1138078 w 1980696"/>
              <a:gd name="connsiteY1" fmla="*/ 0 h 2066510"/>
              <a:gd name="connsiteX2" fmla="*/ 1980696 w 1980696"/>
              <a:gd name="connsiteY2" fmla="*/ 1530016 h 2066510"/>
              <a:gd name="connsiteX3" fmla="*/ 1459417 w 1980696"/>
              <a:gd name="connsiteY3" fmla="*/ 2066510 h 2066510"/>
            </a:gdLst>
            <a:ahLst/>
            <a:cxnLst>
              <a:cxn ang="0">
                <a:pos x="connsiteX0" y="connsiteY0"/>
              </a:cxn>
              <a:cxn ang="0">
                <a:pos x="connsiteX1" y="connsiteY1"/>
              </a:cxn>
              <a:cxn ang="0">
                <a:pos x="connsiteX2" y="connsiteY2"/>
              </a:cxn>
              <a:cxn ang="0">
                <a:pos x="connsiteX3" y="connsiteY3"/>
              </a:cxn>
            </a:cxnLst>
            <a:rect l="l" t="t" r="r" b="b"/>
            <a:pathLst>
              <a:path w="1980696" h="2066510">
                <a:moveTo>
                  <a:pt x="0" y="2066510"/>
                </a:moveTo>
                <a:lnTo>
                  <a:pt x="1138078" y="0"/>
                </a:lnTo>
                <a:lnTo>
                  <a:pt x="1980696" y="1530016"/>
                </a:lnTo>
                <a:lnTo>
                  <a:pt x="1459417" y="206651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Freeform: Shape 18">
            <a:extLst>
              <a:ext uri="{FF2B5EF4-FFF2-40B4-BE49-F238E27FC236}">
                <a16:creationId xmlns:a16="http://schemas.microsoft.com/office/drawing/2014/main" xmlns="" id="{ABD99355-65C1-4211-9E82-3D41ACE0AE17}"/>
              </a:ext>
            </a:extLst>
          </p:cNvPr>
          <p:cNvSpPr/>
          <p:nvPr userDrawn="1"/>
        </p:nvSpPr>
        <p:spPr>
          <a:xfrm rot="13830869">
            <a:off x="9457431" y="3977898"/>
            <a:ext cx="346713" cy="206124"/>
          </a:xfrm>
          <a:custGeom>
            <a:avLst/>
            <a:gdLst>
              <a:gd name="connsiteX0" fmla="*/ 346713 w 346713"/>
              <a:gd name="connsiteY0" fmla="*/ 206124 h 206124"/>
              <a:gd name="connsiteX1" fmla="*/ 0 w 346713"/>
              <a:gd name="connsiteY1" fmla="*/ 206124 h 206124"/>
              <a:gd name="connsiteX2" fmla="*/ 86666 w 346713"/>
              <a:gd name="connsiteY2" fmla="*/ 0 h 206124"/>
              <a:gd name="connsiteX3" fmla="*/ 346713 w 346713"/>
              <a:gd name="connsiteY3" fmla="*/ 206124 h 206124"/>
            </a:gdLst>
            <a:ahLst/>
            <a:cxnLst>
              <a:cxn ang="0">
                <a:pos x="connsiteX0" y="connsiteY0"/>
              </a:cxn>
              <a:cxn ang="0">
                <a:pos x="connsiteX1" y="connsiteY1"/>
              </a:cxn>
              <a:cxn ang="0">
                <a:pos x="connsiteX2" y="connsiteY2"/>
              </a:cxn>
              <a:cxn ang="0">
                <a:pos x="connsiteX3" y="connsiteY3"/>
              </a:cxn>
            </a:cxnLst>
            <a:rect l="l" t="t" r="r" b="b"/>
            <a:pathLst>
              <a:path w="346713" h="206124">
                <a:moveTo>
                  <a:pt x="346713" y="206124"/>
                </a:moveTo>
                <a:lnTo>
                  <a:pt x="0" y="206124"/>
                </a:lnTo>
                <a:lnTo>
                  <a:pt x="86666" y="0"/>
                </a:lnTo>
                <a:lnTo>
                  <a:pt x="346713" y="206124"/>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Freeform: Shape 17">
            <a:extLst>
              <a:ext uri="{FF2B5EF4-FFF2-40B4-BE49-F238E27FC236}">
                <a16:creationId xmlns:a16="http://schemas.microsoft.com/office/drawing/2014/main" xmlns="" id="{F459E701-5FEF-4918-8F3A-04E29BF09009}"/>
              </a:ext>
            </a:extLst>
          </p:cNvPr>
          <p:cNvSpPr/>
          <p:nvPr userDrawn="1"/>
        </p:nvSpPr>
        <p:spPr>
          <a:xfrm rot="12431080">
            <a:off x="9528615" y="3713859"/>
            <a:ext cx="710669" cy="335543"/>
          </a:xfrm>
          <a:custGeom>
            <a:avLst/>
            <a:gdLst>
              <a:gd name="connsiteX0" fmla="*/ 710669 w 710669"/>
              <a:gd name="connsiteY0" fmla="*/ 176660 h 335543"/>
              <a:gd name="connsiteX1" fmla="*/ 0 w 710669"/>
              <a:gd name="connsiteY1" fmla="*/ 335543 h 335543"/>
              <a:gd name="connsiteX2" fmla="*/ 141082 w 710669"/>
              <a:gd name="connsiteY2" fmla="*/ 0 h 335543"/>
              <a:gd name="connsiteX3" fmla="*/ 487795 w 710669"/>
              <a:gd name="connsiteY3" fmla="*/ 0 h 335543"/>
              <a:gd name="connsiteX4" fmla="*/ 710669 w 710669"/>
              <a:gd name="connsiteY4" fmla="*/ 176660 h 335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0669" h="335543">
                <a:moveTo>
                  <a:pt x="710669" y="176660"/>
                </a:moveTo>
                <a:lnTo>
                  <a:pt x="0" y="335543"/>
                </a:lnTo>
                <a:lnTo>
                  <a:pt x="141082" y="0"/>
                </a:lnTo>
                <a:lnTo>
                  <a:pt x="487795" y="0"/>
                </a:lnTo>
                <a:lnTo>
                  <a:pt x="710669" y="17666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Freeform: Shape 19">
            <a:extLst>
              <a:ext uri="{FF2B5EF4-FFF2-40B4-BE49-F238E27FC236}">
                <a16:creationId xmlns:a16="http://schemas.microsoft.com/office/drawing/2014/main" xmlns="" id="{8550A0A6-1197-4153-9800-69D58909D0C7}"/>
              </a:ext>
            </a:extLst>
          </p:cNvPr>
          <p:cNvSpPr/>
          <p:nvPr userDrawn="1"/>
        </p:nvSpPr>
        <p:spPr>
          <a:xfrm rot="4308689">
            <a:off x="8785444" y="1075879"/>
            <a:ext cx="1246227" cy="1580187"/>
          </a:xfrm>
          <a:custGeom>
            <a:avLst/>
            <a:gdLst>
              <a:gd name="connsiteX0" fmla="*/ 0 w 1980696"/>
              <a:gd name="connsiteY0" fmla="*/ 2066510 h 2066510"/>
              <a:gd name="connsiteX1" fmla="*/ 1138078 w 1980696"/>
              <a:gd name="connsiteY1" fmla="*/ 0 h 2066510"/>
              <a:gd name="connsiteX2" fmla="*/ 1980696 w 1980696"/>
              <a:gd name="connsiteY2" fmla="*/ 1530016 h 2066510"/>
              <a:gd name="connsiteX3" fmla="*/ 1459417 w 1980696"/>
              <a:gd name="connsiteY3" fmla="*/ 2066510 h 2066510"/>
              <a:gd name="connsiteX0" fmla="*/ 0 w 1980696"/>
              <a:gd name="connsiteY0" fmla="*/ 1680311 h 1680311"/>
              <a:gd name="connsiteX1" fmla="*/ 1337031 w 1980696"/>
              <a:gd name="connsiteY1" fmla="*/ 0 h 1680311"/>
              <a:gd name="connsiteX2" fmla="*/ 1980696 w 1980696"/>
              <a:gd name="connsiteY2" fmla="*/ 1143817 h 1680311"/>
              <a:gd name="connsiteX3" fmla="*/ 1459417 w 1980696"/>
              <a:gd name="connsiteY3" fmla="*/ 1680311 h 1680311"/>
              <a:gd name="connsiteX4" fmla="*/ 0 w 1980696"/>
              <a:gd name="connsiteY4" fmla="*/ 1680311 h 1680311"/>
              <a:gd name="connsiteX0" fmla="*/ 0 w 1459417"/>
              <a:gd name="connsiteY0" fmla="*/ 1680311 h 1680311"/>
              <a:gd name="connsiteX1" fmla="*/ 1337031 w 1459417"/>
              <a:gd name="connsiteY1" fmla="*/ 0 h 1680311"/>
              <a:gd name="connsiteX2" fmla="*/ 1360698 w 1459417"/>
              <a:gd name="connsiteY2" fmla="*/ 208215 h 1680311"/>
              <a:gd name="connsiteX3" fmla="*/ 1459417 w 1459417"/>
              <a:gd name="connsiteY3" fmla="*/ 1680311 h 1680311"/>
              <a:gd name="connsiteX4" fmla="*/ 0 w 1459417"/>
              <a:gd name="connsiteY4" fmla="*/ 1680311 h 1680311"/>
              <a:gd name="connsiteX0" fmla="*/ 0 w 1360698"/>
              <a:gd name="connsiteY0" fmla="*/ 1680311 h 1688402"/>
              <a:gd name="connsiteX1" fmla="*/ 1337031 w 1360698"/>
              <a:gd name="connsiteY1" fmla="*/ 0 h 1688402"/>
              <a:gd name="connsiteX2" fmla="*/ 1360698 w 1360698"/>
              <a:gd name="connsiteY2" fmla="*/ 208215 h 1688402"/>
              <a:gd name="connsiteX3" fmla="*/ 278710 w 1360698"/>
              <a:gd name="connsiteY3" fmla="*/ 1688402 h 1688402"/>
              <a:gd name="connsiteX4" fmla="*/ 0 w 1360698"/>
              <a:gd name="connsiteY4" fmla="*/ 1680311 h 1688402"/>
              <a:gd name="connsiteX0" fmla="*/ 0 w 1360698"/>
              <a:gd name="connsiteY0" fmla="*/ 1680311 h 1698354"/>
              <a:gd name="connsiteX1" fmla="*/ 1337031 w 1360698"/>
              <a:gd name="connsiteY1" fmla="*/ 0 h 1698354"/>
              <a:gd name="connsiteX2" fmla="*/ 1360698 w 1360698"/>
              <a:gd name="connsiteY2" fmla="*/ 208215 h 1698354"/>
              <a:gd name="connsiteX3" fmla="*/ 415804 w 1360698"/>
              <a:gd name="connsiteY3" fmla="*/ 1698354 h 1698354"/>
              <a:gd name="connsiteX4" fmla="*/ 0 w 1360698"/>
              <a:gd name="connsiteY4" fmla="*/ 1680311 h 1698354"/>
              <a:gd name="connsiteX0" fmla="*/ 0 w 1360698"/>
              <a:gd name="connsiteY0" fmla="*/ 1556337 h 1574380"/>
              <a:gd name="connsiteX1" fmla="*/ 1226116 w 1360698"/>
              <a:gd name="connsiteY1" fmla="*/ 0 h 1574380"/>
              <a:gd name="connsiteX2" fmla="*/ 1360698 w 1360698"/>
              <a:gd name="connsiteY2" fmla="*/ 84241 h 1574380"/>
              <a:gd name="connsiteX3" fmla="*/ 415804 w 1360698"/>
              <a:gd name="connsiteY3" fmla="*/ 1574380 h 1574380"/>
              <a:gd name="connsiteX4" fmla="*/ 0 w 1360698"/>
              <a:gd name="connsiteY4" fmla="*/ 1556337 h 1574380"/>
              <a:gd name="connsiteX0" fmla="*/ 0 w 1303560"/>
              <a:gd name="connsiteY0" fmla="*/ 1556337 h 1574380"/>
              <a:gd name="connsiteX1" fmla="*/ 1226116 w 1303560"/>
              <a:gd name="connsiteY1" fmla="*/ 0 h 1574380"/>
              <a:gd name="connsiteX2" fmla="*/ 1303560 w 1303560"/>
              <a:gd name="connsiteY2" fmla="*/ 105569 h 1574380"/>
              <a:gd name="connsiteX3" fmla="*/ 415804 w 1303560"/>
              <a:gd name="connsiteY3" fmla="*/ 1574380 h 1574380"/>
              <a:gd name="connsiteX4" fmla="*/ 0 w 1303560"/>
              <a:gd name="connsiteY4" fmla="*/ 1556337 h 1574380"/>
              <a:gd name="connsiteX0" fmla="*/ 0 w 1246227"/>
              <a:gd name="connsiteY0" fmla="*/ 1580187 h 1580187"/>
              <a:gd name="connsiteX1" fmla="*/ 1168783 w 1246227"/>
              <a:gd name="connsiteY1" fmla="*/ 0 h 1580187"/>
              <a:gd name="connsiteX2" fmla="*/ 1246227 w 1246227"/>
              <a:gd name="connsiteY2" fmla="*/ 105569 h 1580187"/>
              <a:gd name="connsiteX3" fmla="*/ 358471 w 1246227"/>
              <a:gd name="connsiteY3" fmla="*/ 1574380 h 1580187"/>
              <a:gd name="connsiteX4" fmla="*/ 0 w 1246227"/>
              <a:gd name="connsiteY4" fmla="*/ 1580187 h 1580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6227" h="1580187">
                <a:moveTo>
                  <a:pt x="0" y="1580187"/>
                </a:moveTo>
                <a:lnTo>
                  <a:pt x="1168783" y="0"/>
                </a:lnTo>
                <a:lnTo>
                  <a:pt x="1246227" y="105569"/>
                </a:lnTo>
                <a:lnTo>
                  <a:pt x="358471" y="1574380"/>
                </a:lnTo>
                <a:lnTo>
                  <a:pt x="0" y="1580187"/>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4" name="Freeform: Shape 23">
            <a:extLst>
              <a:ext uri="{FF2B5EF4-FFF2-40B4-BE49-F238E27FC236}">
                <a16:creationId xmlns:a16="http://schemas.microsoft.com/office/drawing/2014/main" xmlns="" id="{4F0A2415-21FA-4B06-89CA-A379C8C2E262}"/>
              </a:ext>
            </a:extLst>
          </p:cNvPr>
          <p:cNvSpPr/>
          <p:nvPr userDrawn="1"/>
        </p:nvSpPr>
        <p:spPr>
          <a:xfrm rot="17193105">
            <a:off x="11374788" y="2846425"/>
            <a:ext cx="243160" cy="406553"/>
          </a:xfrm>
          <a:custGeom>
            <a:avLst/>
            <a:gdLst>
              <a:gd name="connsiteX0" fmla="*/ 243160 w 243160"/>
              <a:gd name="connsiteY0" fmla="*/ 342071 h 406553"/>
              <a:gd name="connsiteX1" fmla="*/ 156493 w 243160"/>
              <a:gd name="connsiteY1" fmla="*/ 406553 h 406553"/>
              <a:gd name="connsiteX2" fmla="*/ 0 w 243160"/>
              <a:gd name="connsiteY2" fmla="*/ 0 h 406553"/>
              <a:gd name="connsiteX3" fmla="*/ 243160 w 243160"/>
              <a:gd name="connsiteY3" fmla="*/ 342071 h 406553"/>
            </a:gdLst>
            <a:ahLst/>
            <a:cxnLst>
              <a:cxn ang="0">
                <a:pos x="connsiteX0" y="connsiteY0"/>
              </a:cxn>
              <a:cxn ang="0">
                <a:pos x="connsiteX1" y="connsiteY1"/>
              </a:cxn>
              <a:cxn ang="0">
                <a:pos x="connsiteX2" y="connsiteY2"/>
              </a:cxn>
              <a:cxn ang="0">
                <a:pos x="connsiteX3" y="connsiteY3"/>
              </a:cxn>
            </a:cxnLst>
            <a:rect l="l" t="t" r="r" b="b"/>
            <a:pathLst>
              <a:path w="243160" h="406553">
                <a:moveTo>
                  <a:pt x="243160" y="342071"/>
                </a:moveTo>
                <a:lnTo>
                  <a:pt x="156493" y="406553"/>
                </a:lnTo>
                <a:lnTo>
                  <a:pt x="0" y="0"/>
                </a:lnTo>
                <a:lnTo>
                  <a:pt x="243160" y="342071"/>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3" name="Freeform: Shape 22">
            <a:extLst>
              <a:ext uri="{FF2B5EF4-FFF2-40B4-BE49-F238E27FC236}">
                <a16:creationId xmlns:a16="http://schemas.microsoft.com/office/drawing/2014/main" xmlns="" id="{FF9CE8FE-77D6-45E0-BBF7-78F07AC29771}"/>
              </a:ext>
            </a:extLst>
          </p:cNvPr>
          <p:cNvSpPr/>
          <p:nvPr userDrawn="1"/>
        </p:nvSpPr>
        <p:spPr>
          <a:xfrm rot="17193105">
            <a:off x="10879052" y="2627354"/>
            <a:ext cx="692798" cy="510610"/>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Title 1">
            <a:extLst>
              <a:ext uri="{FF2B5EF4-FFF2-40B4-BE49-F238E27FC236}">
                <a16:creationId xmlns:a16="http://schemas.microsoft.com/office/drawing/2014/main" xmlns="" id="{91434632-BEE5-428E-872A-794325BA8062}"/>
              </a:ext>
            </a:extLst>
          </p:cNvPr>
          <p:cNvSpPr>
            <a:spLocks noGrp="1"/>
          </p:cNvSpPr>
          <p:nvPr>
            <p:ph type="title"/>
          </p:nvPr>
        </p:nvSpPr>
        <p:spPr>
          <a:xfrm>
            <a:off x="839788" y="457200"/>
            <a:ext cx="3932237" cy="1600200"/>
          </a:xfrm>
        </p:spPr>
        <p:txBody>
          <a:bodyPr anchor="b"/>
          <a:lstStyle>
            <a:lvl1pPr>
              <a:defRPr sz="3200"/>
            </a:lvl1pPr>
          </a:lstStyle>
          <a:p>
            <a:r>
              <a:rPr lang="en-US" noProof="0" smtClean="0"/>
              <a:t>Click to edit Master title style</a:t>
            </a:r>
            <a:endParaRPr lang="en-US" noProof="0"/>
          </a:p>
        </p:txBody>
      </p:sp>
      <p:sp>
        <p:nvSpPr>
          <p:cNvPr id="16" name="Text Placeholder 3">
            <a:extLst>
              <a:ext uri="{FF2B5EF4-FFF2-40B4-BE49-F238E27FC236}">
                <a16:creationId xmlns:a16="http://schemas.microsoft.com/office/drawing/2014/main" xmlns="" id="{7CB95FD3-7DAC-4417-8633-7EFA4852E01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smtClean="0"/>
              <a:t>Click to edit Master text styles</a:t>
            </a:r>
          </a:p>
        </p:txBody>
      </p:sp>
      <p:sp>
        <p:nvSpPr>
          <p:cNvPr id="17" name="Picture Placeholder 2">
            <a:extLst>
              <a:ext uri="{FF2B5EF4-FFF2-40B4-BE49-F238E27FC236}">
                <a16:creationId xmlns:a16="http://schemas.microsoft.com/office/drawing/2014/main" xmlns="" id="{94CDAD6C-9665-443F-B344-147513A6C144}"/>
              </a:ext>
            </a:extLst>
          </p:cNvPr>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smtClean="0"/>
              <a:t>Click icon to add picture</a:t>
            </a:r>
            <a:endParaRPr lang="en-US" noProof="0" dirty="0"/>
          </a:p>
        </p:txBody>
      </p:sp>
    </p:spTree>
    <p:extLst>
      <p:ext uri="{BB962C8B-B14F-4D97-AF65-F5344CB8AC3E}">
        <p14:creationId xmlns:p14="http://schemas.microsoft.com/office/powerpoint/2010/main" xmlns="" val="99476312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9" name="Freeform: Shape 28">
            <a:extLst>
              <a:ext uri="{FF2B5EF4-FFF2-40B4-BE49-F238E27FC236}">
                <a16:creationId xmlns:a16="http://schemas.microsoft.com/office/drawing/2014/main" xmlns="" id="{F8AB0F04-910C-4647-AE1C-177C66B50038}"/>
              </a:ext>
            </a:extLst>
          </p:cNvPr>
          <p:cNvSpPr/>
          <p:nvPr userDrawn="1"/>
        </p:nvSpPr>
        <p:spPr>
          <a:xfrm rot="4308689">
            <a:off x="8139110" y="-52404"/>
            <a:ext cx="648657" cy="777553"/>
          </a:xfrm>
          <a:custGeom>
            <a:avLst/>
            <a:gdLst>
              <a:gd name="connsiteX0" fmla="*/ 0 w 648657"/>
              <a:gd name="connsiteY0" fmla="*/ 777553 h 777553"/>
              <a:gd name="connsiteX1" fmla="*/ 255474 w 648657"/>
              <a:gd name="connsiteY1" fmla="*/ 0 h 777553"/>
              <a:gd name="connsiteX2" fmla="*/ 648657 w 648657"/>
              <a:gd name="connsiteY2" fmla="*/ 713937 h 777553"/>
              <a:gd name="connsiteX3" fmla="*/ 0 w 648657"/>
              <a:gd name="connsiteY3" fmla="*/ 777553 h 777553"/>
            </a:gdLst>
            <a:ahLst/>
            <a:cxnLst>
              <a:cxn ang="0">
                <a:pos x="connsiteX0" y="connsiteY0"/>
              </a:cxn>
              <a:cxn ang="0">
                <a:pos x="connsiteX1" y="connsiteY1"/>
              </a:cxn>
              <a:cxn ang="0">
                <a:pos x="connsiteX2" y="connsiteY2"/>
              </a:cxn>
              <a:cxn ang="0">
                <a:pos x="connsiteX3" y="connsiteY3"/>
              </a:cxn>
            </a:cxnLst>
            <a:rect l="l" t="t" r="r" b="b"/>
            <a:pathLst>
              <a:path w="648657" h="777553">
                <a:moveTo>
                  <a:pt x="0" y="777553"/>
                </a:moveTo>
                <a:lnTo>
                  <a:pt x="255474" y="0"/>
                </a:lnTo>
                <a:lnTo>
                  <a:pt x="648657" y="713937"/>
                </a:lnTo>
                <a:lnTo>
                  <a:pt x="0" y="777553"/>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7" name="Freeform: Shape 26">
            <a:extLst>
              <a:ext uri="{FF2B5EF4-FFF2-40B4-BE49-F238E27FC236}">
                <a16:creationId xmlns:a16="http://schemas.microsoft.com/office/drawing/2014/main" xmlns="" id="{3E72A672-7789-4744-A4CB-D177B890FDE6}"/>
              </a:ext>
            </a:extLst>
          </p:cNvPr>
          <p:cNvSpPr/>
          <p:nvPr userDrawn="1"/>
        </p:nvSpPr>
        <p:spPr>
          <a:xfrm rot="4308689">
            <a:off x="8878526" y="-532562"/>
            <a:ext cx="3571215" cy="3737093"/>
          </a:xfrm>
          <a:custGeom>
            <a:avLst/>
            <a:gdLst>
              <a:gd name="connsiteX0" fmla="*/ 0 w 3571215"/>
              <a:gd name="connsiteY0" fmla="*/ 3023156 h 3737093"/>
              <a:gd name="connsiteX1" fmla="*/ 993291 w 3571215"/>
              <a:gd name="connsiteY1" fmla="*/ 0 h 3737093"/>
              <a:gd name="connsiteX2" fmla="*/ 3571215 w 3571215"/>
              <a:gd name="connsiteY2" fmla="*/ 847006 h 3737093"/>
              <a:gd name="connsiteX3" fmla="*/ 1392370 w 3571215"/>
              <a:gd name="connsiteY3" fmla="*/ 3639100 h 3737093"/>
              <a:gd name="connsiteX4" fmla="*/ 393183 w 3571215"/>
              <a:gd name="connsiteY4" fmla="*/ 3737093 h 3737093"/>
              <a:gd name="connsiteX5" fmla="*/ 0 w 3571215"/>
              <a:gd name="connsiteY5" fmla="*/ 3023156 h 3737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71215" h="3737093">
                <a:moveTo>
                  <a:pt x="0" y="3023156"/>
                </a:moveTo>
                <a:lnTo>
                  <a:pt x="993291" y="0"/>
                </a:lnTo>
                <a:lnTo>
                  <a:pt x="3571215" y="847006"/>
                </a:lnTo>
                <a:lnTo>
                  <a:pt x="1392370" y="3639100"/>
                </a:lnTo>
                <a:lnTo>
                  <a:pt x="393183" y="3737093"/>
                </a:lnTo>
                <a:lnTo>
                  <a:pt x="0" y="3023156"/>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Footer Placeholder 5">
            <a:extLst>
              <a:ext uri="{FF2B5EF4-FFF2-40B4-BE49-F238E27FC236}">
                <a16:creationId xmlns:a16="http://schemas.microsoft.com/office/drawing/2014/main" xmlns=""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7" name="Slide Number Placeholder 6">
            <a:extLst>
              <a:ext uri="{FF2B5EF4-FFF2-40B4-BE49-F238E27FC236}">
                <a16:creationId xmlns:a16="http://schemas.microsoft.com/office/drawing/2014/main" xmlns=""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14" name="Freeform: Shape 13">
            <a:extLst>
              <a:ext uri="{FF2B5EF4-FFF2-40B4-BE49-F238E27FC236}">
                <a16:creationId xmlns:a16="http://schemas.microsoft.com/office/drawing/2014/main" xmlns="" id="{0C7CDA8E-8D79-474E-8278-7D77C867E238}"/>
              </a:ext>
            </a:extLst>
          </p:cNvPr>
          <p:cNvSpPr/>
          <p:nvPr userDrawn="1"/>
        </p:nvSpPr>
        <p:spPr>
          <a:xfrm rot="4308689">
            <a:off x="9191192" y="1651650"/>
            <a:ext cx="1980696" cy="2066510"/>
          </a:xfrm>
          <a:custGeom>
            <a:avLst/>
            <a:gdLst>
              <a:gd name="connsiteX0" fmla="*/ 0 w 1980696"/>
              <a:gd name="connsiteY0" fmla="*/ 2066510 h 2066510"/>
              <a:gd name="connsiteX1" fmla="*/ 1138078 w 1980696"/>
              <a:gd name="connsiteY1" fmla="*/ 0 h 2066510"/>
              <a:gd name="connsiteX2" fmla="*/ 1980696 w 1980696"/>
              <a:gd name="connsiteY2" fmla="*/ 1530016 h 2066510"/>
              <a:gd name="connsiteX3" fmla="*/ 1459417 w 1980696"/>
              <a:gd name="connsiteY3" fmla="*/ 2066510 h 2066510"/>
            </a:gdLst>
            <a:ahLst/>
            <a:cxnLst>
              <a:cxn ang="0">
                <a:pos x="connsiteX0" y="connsiteY0"/>
              </a:cxn>
              <a:cxn ang="0">
                <a:pos x="connsiteX1" y="connsiteY1"/>
              </a:cxn>
              <a:cxn ang="0">
                <a:pos x="connsiteX2" y="connsiteY2"/>
              </a:cxn>
              <a:cxn ang="0">
                <a:pos x="connsiteX3" y="connsiteY3"/>
              </a:cxn>
            </a:cxnLst>
            <a:rect l="l" t="t" r="r" b="b"/>
            <a:pathLst>
              <a:path w="1980696" h="2066510">
                <a:moveTo>
                  <a:pt x="0" y="2066510"/>
                </a:moveTo>
                <a:lnTo>
                  <a:pt x="1138078" y="0"/>
                </a:lnTo>
                <a:lnTo>
                  <a:pt x="1980696" y="1530016"/>
                </a:lnTo>
                <a:lnTo>
                  <a:pt x="1459417" y="206651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Freeform: Shape 18">
            <a:extLst>
              <a:ext uri="{FF2B5EF4-FFF2-40B4-BE49-F238E27FC236}">
                <a16:creationId xmlns:a16="http://schemas.microsoft.com/office/drawing/2014/main" xmlns="" id="{ABD99355-65C1-4211-9E82-3D41ACE0AE17}"/>
              </a:ext>
            </a:extLst>
          </p:cNvPr>
          <p:cNvSpPr/>
          <p:nvPr userDrawn="1"/>
        </p:nvSpPr>
        <p:spPr>
          <a:xfrm rot="13830869">
            <a:off x="9457431" y="3977898"/>
            <a:ext cx="346713" cy="206124"/>
          </a:xfrm>
          <a:custGeom>
            <a:avLst/>
            <a:gdLst>
              <a:gd name="connsiteX0" fmla="*/ 346713 w 346713"/>
              <a:gd name="connsiteY0" fmla="*/ 206124 h 206124"/>
              <a:gd name="connsiteX1" fmla="*/ 0 w 346713"/>
              <a:gd name="connsiteY1" fmla="*/ 206124 h 206124"/>
              <a:gd name="connsiteX2" fmla="*/ 86666 w 346713"/>
              <a:gd name="connsiteY2" fmla="*/ 0 h 206124"/>
              <a:gd name="connsiteX3" fmla="*/ 346713 w 346713"/>
              <a:gd name="connsiteY3" fmla="*/ 206124 h 206124"/>
            </a:gdLst>
            <a:ahLst/>
            <a:cxnLst>
              <a:cxn ang="0">
                <a:pos x="connsiteX0" y="connsiteY0"/>
              </a:cxn>
              <a:cxn ang="0">
                <a:pos x="connsiteX1" y="connsiteY1"/>
              </a:cxn>
              <a:cxn ang="0">
                <a:pos x="connsiteX2" y="connsiteY2"/>
              </a:cxn>
              <a:cxn ang="0">
                <a:pos x="connsiteX3" y="connsiteY3"/>
              </a:cxn>
            </a:cxnLst>
            <a:rect l="l" t="t" r="r" b="b"/>
            <a:pathLst>
              <a:path w="346713" h="206124">
                <a:moveTo>
                  <a:pt x="346713" y="206124"/>
                </a:moveTo>
                <a:lnTo>
                  <a:pt x="0" y="206124"/>
                </a:lnTo>
                <a:lnTo>
                  <a:pt x="86666" y="0"/>
                </a:lnTo>
                <a:lnTo>
                  <a:pt x="346713" y="206124"/>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Freeform: Shape 17">
            <a:extLst>
              <a:ext uri="{FF2B5EF4-FFF2-40B4-BE49-F238E27FC236}">
                <a16:creationId xmlns:a16="http://schemas.microsoft.com/office/drawing/2014/main" xmlns="" id="{F459E701-5FEF-4918-8F3A-04E29BF09009}"/>
              </a:ext>
            </a:extLst>
          </p:cNvPr>
          <p:cNvSpPr/>
          <p:nvPr userDrawn="1"/>
        </p:nvSpPr>
        <p:spPr>
          <a:xfrm rot="12431080">
            <a:off x="9528615" y="3713859"/>
            <a:ext cx="710669" cy="335543"/>
          </a:xfrm>
          <a:custGeom>
            <a:avLst/>
            <a:gdLst>
              <a:gd name="connsiteX0" fmla="*/ 710669 w 710669"/>
              <a:gd name="connsiteY0" fmla="*/ 176660 h 335543"/>
              <a:gd name="connsiteX1" fmla="*/ 0 w 710669"/>
              <a:gd name="connsiteY1" fmla="*/ 335543 h 335543"/>
              <a:gd name="connsiteX2" fmla="*/ 141082 w 710669"/>
              <a:gd name="connsiteY2" fmla="*/ 0 h 335543"/>
              <a:gd name="connsiteX3" fmla="*/ 487795 w 710669"/>
              <a:gd name="connsiteY3" fmla="*/ 0 h 335543"/>
              <a:gd name="connsiteX4" fmla="*/ 710669 w 710669"/>
              <a:gd name="connsiteY4" fmla="*/ 176660 h 335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0669" h="335543">
                <a:moveTo>
                  <a:pt x="710669" y="176660"/>
                </a:moveTo>
                <a:lnTo>
                  <a:pt x="0" y="335543"/>
                </a:lnTo>
                <a:lnTo>
                  <a:pt x="141082" y="0"/>
                </a:lnTo>
                <a:lnTo>
                  <a:pt x="487795" y="0"/>
                </a:lnTo>
                <a:lnTo>
                  <a:pt x="710669" y="17666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Freeform: Shape 19">
            <a:extLst>
              <a:ext uri="{FF2B5EF4-FFF2-40B4-BE49-F238E27FC236}">
                <a16:creationId xmlns:a16="http://schemas.microsoft.com/office/drawing/2014/main" xmlns="" id="{8550A0A6-1197-4153-9800-69D58909D0C7}"/>
              </a:ext>
            </a:extLst>
          </p:cNvPr>
          <p:cNvSpPr/>
          <p:nvPr userDrawn="1"/>
        </p:nvSpPr>
        <p:spPr>
          <a:xfrm rot="4308689">
            <a:off x="8785444" y="1075879"/>
            <a:ext cx="1246227" cy="1580187"/>
          </a:xfrm>
          <a:custGeom>
            <a:avLst/>
            <a:gdLst>
              <a:gd name="connsiteX0" fmla="*/ 0 w 1980696"/>
              <a:gd name="connsiteY0" fmla="*/ 2066510 h 2066510"/>
              <a:gd name="connsiteX1" fmla="*/ 1138078 w 1980696"/>
              <a:gd name="connsiteY1" fmla="*/ 0 h 2066510"/>
              <a:gd name="connsiteX2" fmla="*/ 1980696 w 1980696"/>
              <a:gd name="connsiteY2" fmla="*/ 1530016 h 2066510"/>
              <a:gd name="connsiteX3" fmla="*/ 1459417 w 1980696"/>
              <a:gd name="connsiteY3" fmla="*/ 2066510 h 2066510"/>
              <a:gd name="connsiteX0" fmla="*/ 0 w 1980696"/>
              <a:gd name="connsiteY0" fmla="*/ 1680311 h 1680311"/>
              <a:gd name="connsiteX1" fmla="*/ 1337031 w 1980696"/>
              <a:gd name="connsiteY1" fmla="*/ 0 h 1680311"/>
              <a:gd name="connsiteX2" fmla="*/ 1980696 w 1980696"/>
              <a:gd name="connsiteY2" fmla="*/ 1143817 h 1680311"/>
              <a:gd name="connsiteX3" fmla="*/ 1459417 w 1980696"/>
              <a:gd name="connsiteY3" fmla="*/ 1680311 h 1680311"/>
              <a:gd name="connsiteX4" fmla="*/ 0 w 1980696"/>
              <a:gd name="connsiteY4" fmla="*/ 1680311 h 1680311"/>
              <a:gd name="connsiteX0" fmla="*/ 0 w 1459417"/>
              <a:gd name="connsiteY0" fmla="*/ 1680311 h 1680311"/>
              <a:gd name="connsiteX1" fmla="*/ 1337031 w 1459417"/>
              <a:gd name="connsiteY1" fmla="*/ 0 h 1680311"/>
              <a:gd name="connsiteX2" fmla="*/ 1360698 w 1459417"/>
              <a:gd name="connsiteY2" fmla="*/ 208215 h 1680311"/>
              <a:gd name="connsiteX3" fmla="*/ 1459417 w 1459417"/>
              <a:gd name="connsiteY3" fmla="*/ 1680311 h 1680311"/>
              <a:gd name="connsiteX4" fmla="*/ 0 w 1459417"/>
              <a:gd name="connsiteY4" fmla="*/ 1680311 h 1680311"/>
              <a:gd name="connsiteX0" fmla="*/ 0 w 1360698"/>
              <a:gd name="connsiteY0" fmla="*/ 1680311 h 1688402"/>
              <a:gd name="connsiteX1" fmla="*/ 1337031 w 1360698"/>
              <a:gd name="connsiteY1" fmla="*/ 0 h 1688402"/>
              <a:gd name="connsiteX2" fmla="*/ 1360698 w 1360698"/>
              <a:gd name="connsiteY2" fmla="*/ 208215 h 1688402"/>
              <a:gd name="connsiteX3" fmla="*/ 278710 w 1360698"/>
              <a:gd name="connsiteY3" fmla="*/ 1688402 h 1688402"/>
              <a:gd name="connsiteX4" fmla="*/ 0 w 1360698"/>
              <a:gd name="connsiteY4" fmla="*/ 1680311 h 1688402"/>
              <a:gd name="connsiteX0" fmla="*/ 0 w 1360698"/>
              <a:gd name="connsiteY0" fmla="*/ 1680311 h 1698354"/>
              <a:gd name="connsiteX1" fmla="*/ 1337031 w 1360698"/>
              <a:gd name="connsiteY1" fmla="*/ 0 h 1698354"/>
              <a:gd name="connsiteX2" fmla="*/ 1360698 w 1360698"/>
              <a:gd name="connsiteY2" fmla="*/ 208215 h 1698354"/>
              <a:gd name="connsiteX3" fmla="*/ 415804 w 1360698"/>
              <a:gd name="connsiteY3" fmla="*/ 1698354 h 1698354"/>
              <a:gd name="connsiteX4" fmla="*/ 0 w 1360698"/>
              <a:gd name="connsiteY4" fmla="*/ 1680311 h 1698354"/>
              <a:gd name="connsiteX0" fmla="*/ 0 w 1360698"/>
              <a:gd name="connsiteY0" fmla="*/ 1556337 h 1574380"/>
              <a:gd name="connsiteX1" fmla="*/ 1226116 w 1360698"/>
              <a:gd name="connsiteY1" fmla="*/ 0 h 1574380"/>
              <a:gd name="connsiteX2" fmla="*/ 1360698 w 1360698"/>
              <a:gd name="connsiteY2" fmla="*/ 84241 h 1574380"/>
              <a:gd name="connsiteX3" fmla="*/ 415804 w 1360698"/>
              <a:gd name="connsiteY3" fmla="*/ 1574380 h 1574380"/>
              <a:gd name="connsiteX4" fmla="*/ 0 w 1360698"/>
              <a:gd name="connsiteY4" fmla="*/ 1556337 h 1574380"/>
              <a:gd name="connsiteX0" fmla="*/ 0 w 1303560"/>
              <a:gd name="connsiteY0" fmla="*/ 1556337 h 1574380"/>
              <a:gd name="connsiteX1" fmla="*/ 1226116 w 1303560"/>
              <a:gd name="connsiteY1" fmla="*/ 0 h 1574380"/>
              <a:gd name="connsiteX2" fmla="*/ 1303560 w 1303560"/>
              <a:gd name="connsiteY2" fmla="*/ 105569 h 1574380"/>
              <a:gd name="connsiteX3" fmla="*/ 415804 w 1303560"/>
              <a:gd name="connsiteY3" fmla="*/ 1574380 h 1574380"/>
              <a:gd name="connsiteX4" fmla="*/ 0 w 1303560"/>
              <a:gd name="connsiteY4" fmla="*/ 1556337 h 1574380"/>
              <a:gd name="connsiteX0" fmla="*/ 0 w 1246227"/>
              <a:gd name="connsiteY0" fmla="*/ 1580187 h 1580187"/>
              <a:gd name="connsiteX1" fmla="*/ 1168783 w 1246227"/>
              <a:gd name="connsiteY1" fmla="*/ 0 h 1580187"/>
              <a:gd name="connsiteX2" fmla="*/ 1246227 w 1246227"/>
              <a:gd name="connsiteY2" fmla="*/ 105569 h 1580187"/>
              <a:gd name="connsiteX3" fmla="*/ 358471 w 1246227"/>
              <a:gd name="connsiteY3" fmla="*/ 1574380 h 1580187"/>
              <a:gd name="connsiteX4" fmla="*/ 0 w 1246227"/>
              <a:gd name="connsiteY4" fmla="*/ 1580187 h 1580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6227" h="1580187">
                <a:moveTo>
                  <a:pt x="0" y="1580187"/>
                </a:moveTo>
                <a:lnTo>
                  <a:pt x="1168783" y="0"/>
                </a:lnTo>
                <a:lnTo>
                  <a:pt x="1246227" y="105569"/>
                </a:lnTo>
                <a:lnTo>
                  <a:pt x="358471" y="1574380"/>
                </a:lnTo>
                <a:lnTo>
                  <a:pt x="0" y="1580187"/>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4" name="Freeform: Shape 23">
            <a:extLst>
              <a:ext uri="{FF2B5EF4-FFF2-40B4-BE49-F238E27FC236}">
                <a16:creationId xmlns:a16="http://schemas.microsoft.com/office/drawing/2014/main" xmlns="" id="{4F0A2415-21FA-4B06-89CA-A379C8C2E262}"/>
              </a:ext>
            </a:extLst>
          </p:cNvPr>
          <p:cNvSpPr/>
          <p:nvPr userDrawn="1"/>
        </p:nvSpPr>
        <p:spPr>
          <a:xfrm rot="17193105">
            <a:off x="11374788" y="2846425"/>
            <a:ext cx="243160" cy="406553"/>
          </a:xfrm>
          <a:custGeom>
            <a:avLst/>
            <a:gdLst>
              <a:gd name="connsiteX0" fmla="*/ 243160 w 243160"/>
              <a:gd name="connsiteY0" fmla="*/ 342071 h 406553"/>
              <a:gd name="connsiteX1" fmla="*/ 156493 w 243160"/>
              <a:gd name="connsiteY1" fmla="*/ 406553 h 406553"/>
              <a:gd name="connsiteX2" fmla="*/ 0 w 243160"/>
              <a:gd name="connsiteY2" fmla="*/ 0 h 406553"/>
              <a:gd name="connsiteX3" fmla="*/ 243160 w 243160"/>
              <a:gd name="connsiteY3" fmla="*/ 342071 h 406553"/>
            </a:gdLst>
            <a:ahLst/>
            <a:cxnLst>
              <a:cxn ang="0">
                <a:pos x="connsiteX0" y="connsiteY0"/>
              </a:cxn>
              <a:cxn ang="0">
                <a:pos x="connsiteX1" y="connsiteY1"/>
              </a:cxn>
              <a:cxn ang="0">
                <a:pos x="connsiteX2" y="connsiteY2"/>
              </a:cxn>
              <a:cxn ang="0">
                <a:pos x="connsiteX3" y="connsiteY3"/>
              </a:cxn>
            </a:cxnLst>
            <a:rect l="l" t="t" r="r" b="b"/>
            <a:pathLst>
              <a:path w="243160" h="406553">
                <a:moveTo>
                  <a:pt x="243160" y="342071"/>
                </a:moveTo>
                <a:lnTo>
                  <a:pt x="156493" y="406553"/>
                </a:lnTo>
                <a:lnTo>
                  <a:pt x="0" y="0"/>
                </a:lnTo>
                <a:lnTo>
                  <a:pt x="243160" y="342071"/>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3" name="Freeform: Shape 22">
            <a:extLst>
              <a:ext uri="{FF2B5EF4-FFF2-40B4-BE49-F238E27FC236}">
                <a16:creationId xmlns:a16="http://schemas.microsoft.com/office/drawing/2014/main" xmlns="" id="{FF9CE8FE-77D6-45E0-BBF7-78F07AC29771}"/>
              </a:ext>
            </a:extLst>
          </p:cNvPr>
          <p:cNvSpPr/>
          <p:nvPr userDrawn="1"/>
        </p:nvSpPr>
        <p:spPr>
          <a:xfrm rot="17193105">
            <a:off x="10879052" y="2627354"/>
            <a:ext cx="692798" cy="510610"/>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xmlns="" val="7648780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arge Image an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0F23EB7-E336-46EB-A4A0-3DB7A6BF4CE1}"/>
              </a:ext>
            </a:extLst>
          </p:cNvPr>
          <p:cNvSpPr>
            <a:spLocks noGrp="1"/>
          </p:cNvSpPr>
          <p:nvPr>
            <p:ph type="ctrTitle" hasCustomPrompt="1"/>
          </p:nvPr>
        </p:nvSpPr>
        <p:spPr>
          <a:xfrm>
            <a:off x="84000" y="3517901"/>
            <a:ext cx="6012000" cy="1409700"/>
          </a:xfrm>
          <a:solidFill>
            <a:schemeClr val="tx1"/>
          </a:solidFill>
        </p:spPr>
        <p:txBody>
          <a:bodyPr lIns="288000" rIns="432000" bIns="144000" anchor="b"/>
          <a:lstStyle>
            <a:lvl1pPr algn="r">
              <a:defRPr sz="4200" spc="-150">
                <a:solidFill>
                  <a:schemeClr val="bg1"/>
                </a:solidFill>
              </a:defRPr>
            </a:lvl1pPr>
          </a:lstStyle>
          <a:p>
            <a:r>
              <a:rPr lang="en-US" noProof="0"/>
              <a:t>Click to edit </a:t>
            </a:r>
            <a:br>
              <a:rPr lang="en-US" noProof="0"/>
            </a:br>
            <a:r>
              <a:rPr lang="en-US" noProof="0"/>
              <a:t>Master title style</a:t>
            </a:r>
          </a:p>
        </p:txBody>
      </p:sp>
      <p:sp>
        <p:nvSpPr>
          <p:cNvPr id="3" name="Subtitle 2">
            <a:extLst>
              <a:ext uri="{FF2B5EF4-FFF2-40B4-BE49-F238E27FC236}">
                <a16:creationId xmlns:a16="http://schemas.microsoft.com/office/drawing/2014/main" xmlns="" id="{C9980B88-3F4A-4688-9ED0-17EF37E62D93}"/>
              </a:ext>
            </a:extLst>
          </p:cNvPr>
          <p:cNvSpPr>
            <a:spLocks noGrp="1"/>
          </p:cNvSpPr>
          <p:nvPr>
            <p:ph type="subTitle" idx="1"/>
          </p:nvPr>
        </p:nvSpPr>
        <p:spPr>
          <a:xfrm>
            <a:off x="84000" y="4927600"/>
            <a:ext cx="6012000" cy="1845743"/>
          </a:xfrm>
          <a:solidFill>
            <a:schemeClr val="tx1">
              <a:lumMod val="85000"/>
              <a:lumOff val="15000"/>
            </a:schemeClr>
          </a:solidFill>
        </p:spPr>
        <p:txBody>
          <a:bodyPr lIns="288000" tIns="144000" rIns="432000"/>
          <a:lstStyle>
            <a:lvl1pPr marL="0" indent="0" algn="r">
              <a:buNone/>
              <a:defRPr sz="21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smtClean="0"/>
              <a:t>Click to edit Master subtitle style</a:t>
            </a:r>
            <a:endParaRPr lang="en-US" noProof="0"/>
          </a:p>
        </p:txBody>
      </p:sp>
      <p:sp>
        <p:nvSpPr>
          <p:cNvPr id="5" name="Slide Number Placeholder 4">
            <a:extLst>
              <a:ext uri="{FF2B5EF4-FFF2-40B4-BE49-F238E27FC236}">
                <a16:creationId xmlns:a16="http://schemas.microsoft.com/office/drawing/2014/main" xmlns="" id="{B9994FE7-F6B5-D34D-B846-52B81F6F601D}"/>
              </a:ext>
            </a:extLst>
          </p:cNvPr>
          <p:cNvSpPr>
            <a:spLocks noGrp="1"/>
          </p:cNvSpPr>
          <p:nvPr>
            <p:ph type="sldNum" sz="quarter" idx="14"/>
          </p:nvPr>
        </p:nvSpPr>
        <p:spPr/>
        <p:txBody>
          <a:bodyPr/>
          <a:lstStyle/>
          <a:p>
            <a:fld id="{19B51A1E-902D-48AF-9020-955120F399B6}" type="slidenum">
              <a:rPr lang="en-US" noProof="0" smtClean="0"/>
              <a:pPr/>
              <a:t>‹#›</a:t>
            </a:fld>
            <a:endParaRPr lang="en-US" noProof="0" dirty="0"/>
          </a:p>
        </p:txBody>
      </p:sp>
      <p:sp>
        <p:nvSpPr>
          <p:cNvPr id="6" name="TextBox 5">
            <a:extLst>
              <a:ext uri="{FF2B5EF4-FFF2-40B4-BE49-F238E27FC236}">
                <a16:creationId xmlns:a16="http://schemas.microsoft.com/office/drawing/2014/main" xmlns="" id="{6989E631-FFE0-4842-9C8D-2977AD46DA07}"/>
              </a:ext>
            </a:extLst>
          </p:cNvPr>
          <p:cNvSpPr txBox="1"/>
          <p:nvPr userDrawn="1"/>
        </p:nvSpPr>
        <p:spPr>
          <a:xfrm>
            <a:off x="5861957" y="6613071"/>
            <a:ext cx="0" cy="0"/>
          </a:xfrm>
          <a:prstGeom prst="rect">
            <a:avLst/>
          </a:prstGeom>
          <a:noFill/>
        </p:spPr>
        <p:txBody>
          <a:bodyPr wrap="none" lIns="0" tIns="0" rIns="0" bIns="0" rtlCol="0">
            <a:noAutofit/>
          </a:bodyPr>
          <a:lstStyle/>
          <a:p>
            <a:pPr algn="l"/>
            <a:endParaRPr lang="en-US" sz="1200" noProof="0" dirty="0">
              <a:solidFill>
                <a:schemeClr val="tx1">
                  <a:lumMod val="75000"/>
                  <a:lumOff val="25000"/>
                </a:schemeClr>
              </a:solidFill>
              <a:latin typeface="+mn-lt"/>
            </a:endParaRPr>
          </a:p>
        </p:txBody>
      </p:sp>
      <p:sp>
        <p:nvSpPr>
          <p:cNvPr id="32" name="Picture Placeholder 31">
            <a:extLst>
              <a:ext uri="{FF2B5EF4-FFF2-40B4-BE49-F238E27FC236}">
                <a16:creationId xmlns:a16="http://schemas.microsoft.com/office/drawing/2014/main" xmlns="" id="{6BC25646-06FC-4B3E-A74E-268EB8AEA602}"/>
              </a:ext>
            </a:extLst>
          </p:cNvPr>
          <p:cNvSpPr>
            <a:spLocks noGrp="1"/>
          </p:cNvSpPr>
          <p:nvPr>
            <p:ph type="pic" sz="quarter" idx="12" hasCustomPrompt="1"/>
          </p:nvPr>
        </p:nvSpPr>
        <p:spPr>
          <a:xfrm>
            <a:off x="84000" y="86714"/>
            <a:ext cx="6009285" cy="3431187"/>
          </a:xfrm>
          <a:solidFill>
            <a:srgbClr val="333333"/>
          </a:solidFill>
        </p:spPr>
        <p:txBody>
          <a:bodyPr lIns="0" tIns="0" anchor="ctr"/>
          <a:lstStyle>
            <a:lvl1pPr marL="0" indent="0" algn="ctr">
              <a:buNone/>
              <a:defRPr sz="1100" i="1">
                <a:solidFill>
                  <a:schemeClr val="bg1">
                    <a:lumMod val="85000"/>
                  </a:schemeClr>
                </a:solidFill>
                <a:latin typeface="Times New Roman" panose="02020603050405020304" pitchFamily="18" charset="0"/>
                <a:cs typeface="Times New Roman" panose="02020603050405020304" pitchFamily="18" charset="0"/>
              </a:defRPr>
            </a:lvl1pPr>
          </a:lstStyle>
          <a:p>
            <a:r>
              <a:rPr lang="en-US" noProof="0" dirty="0"/>
              <a:t>Insert or Drag and Drop Image Here</a:t>
            </a:r>
          </a:p>
        </p:txBody>
      </p:sp>
      <p:sp>
        <p:nvSpPr>
          <p:cNvPr id="16" name="Content Placeholder 2">
            <a:extLst>
              <a:ext uri="{FF2B5EF4-FFF2-40B4-BE49-F238E27FC236}">
                <a16:creationId xmlns:a16="http://schemas.microsoft.com/office/drawing/2014/main" xmlns="" id="{ED5F0C9D-A08F-4539-BA26-61D24BBE6E9A}"/>
              </a:ext>
            </a:extLst>
          </p:cNvPr>
          <p:cNvSpPr>
            <a:spLocks noGrp="1"/>
          </p:cNvSpPr>
          <p:nvPr>
            <p:ph idx="15"/>
          </p:nvPr>
        </p:nvSpPr>
        <p:spPr>
          <a:xfrm>
            <a:off x="6464300" y="1152000"/>
            <a:ext cx="5307700" cy="4680000"/>
          </a:xfrm>
        </p:spPr>
        <p:txBody>
          <a:bodyPr anchor="b"/>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Tree>
    <p:extLst>
      <p:ext uri="{BB962C8B-B14F-4D97-AF65-F5344CB8AC3E}">
        <p14:creationId xmlns:p14="http://schemas.microsoft.com/office/powerpoint/2010/main" xmlns="" val="6072830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B1948E38-8FB0-4E51-A01C-C88794372E50}"/>
              </a:ext>
            </a:extLst>
          </p:cNvPr>
          <p:cNvSpPr>
            <a:spLocks noGrp="1"/>
          </p:cNvSpPr>
          <p:nvPr>
            <p:ph idx="1"/>
          </p:nvPr>
        </p:nvSpPr>
        <p:spPr>
          <a:xfrm>
            <a:off x="432000" y="1152000"/>
            <a:ext cx="11340000" cy="468000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2" name="Title 1">
            <a:extLst>
              <a:ext uri="{FF2B5EF4-FFF2-40B4-BE49-F238E27FC236}">
                <a16:creationId xmlns:a16="http://schemas.microsoft.com/office/drawing/2014/main" xmlns="" id="{5CFF4C50-933F-41F9-AD11-BD02410AA7D5}"/>
              </a:ext>
            </a:extLst>
          </p:cNvPr>
          <p:cNvSpPr>
            <a:spLocks noGrp="1"/>
          </p:cNvSpPr>
          <p:nvPr>
            <p:ph type="title"/>
          </p:nvPr>
        </p:nvSpPr>
        <p:spPr/>
        <p:txBody>
          <a:bodyPr/>
          <a:lstStyle>
            <a:lvl1pPr>
              <a:defRPr>
                <a:solidFill>
                  <a:schemeClr val="tx1">
                    <a:lumMod val="75000"/>
                    <a:lumOff val="25000"/>
                  </a:schemeClr>
                </a:solidFill>
              </a:defRPr>
            </a:lvl1pPr>
          </a:lstStyle>
          <a:p>
            <a:r>
              <a:rPr lang="en-US" noProof="0" smtClean="0"/>
              <a:t>Click to edit Master title style</a:t>
            </a:r>
            <a:endParaRPr lang="en-US" noProof="0"/>
          </a:p>
        </p:txBody>
      </p:sp>
      <p:sp>
        <p:nvSpPr>
          <p:cNvPr id="7" name="Footer Placeholder 6">
            <a:extLst>
              <a:ext uri="{FF2B5EF4-FFF2-40B4-BE49-F238E27FC236}">
                <a16:creationId xmlns:a16="http://schemas.microsoft.com/office/drawing/2014/main" xmlns="" id="{19F419B1-164A-4B7A-BBEC-47B6151ECB05}"/>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8" name="Slide Number Placeholder 7">
            <a:extLst>
              <a:ext uri="{FF2B5EF4-FFF2-40B4-BE49-F238E27FC236}">
                <a16:creationId xmlns:a16="http://schemas.microsoft.com/office/drawing/2014/main" xmlns="" id="{86E99B1E-D08C-46BA-9D27-9ED02F4C9B6C}"/>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24" name="Freeform: Shape 23">
            <a:extLst>
              <a:ext uri="{FF2B5EF4-FFF2-40B4-BE49-F238E27FC236}">
                <a16:creationId xmlns:a16="http://schemas.microsoft.com/office/drawing/2014/main" xmlns="" id="{5F6D6B0F-FF8B-4D60-B712-A57904D5502C}"/>
              </a:ext>
            </a:extLst>
          </p:cNvPr>
          <p:cNvSpPr/>
          <p:nvPr userDrawn="1"/>
        </p:nvSpPr>
        <p:spPr>
          <a:xfrm rot="19260823">
            <a:off x="10216425" y="538864"/>
            <a:ext cx="467362" cy="344458"/>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5" name="Freeform: Shape 24">
            <a:extLst>
              <a:ext uri="{FF2B5EF4-FFF2-40B4-BE49-F238E27FC236}">
                <a16:creationId xmlns:a16="http://schemas.microsoft.com/office/drawing/2014/main" xmlns="" id="{FFF5FB50-33B5-4195-92D6-70891F240926}"/>
              </a:ext>
            </a:extLst>
          </p:cNvPr>
          <p:cNvSpPr/>
          <p:nvPr userDrawn="1"/>
        </p:nvSpPr>
        <p:spPr>
          <a:xfrm rot="20377627">
            <a:off x="10678141" y="849218"/>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6" name="Freeform: Shape 25">
            <a:extLst>
              <a:ext uri="{FF2B5EF4-FFF2-40B4-BE49-F238E27FC236}">
                <a16:creationId xmlns:a16="http://schemas.microsoft.com/office/drawing/2014/main" xmlns="" id="{EECD958F-56E9-4A3B-9C25-D5970592C848}"/>
              </a:ext>
            </a:extLst>
          </p:cNvPr>
          <p:cNvSpPr/>
          <p:nvPr userDrawn="1"/>
        </p:nvSpPr>
        <p:spPr>
          <a:xfrm rot="19260823">
            <a:off x="10717367" y="620572"/>
            <a:ext cx="250689" cy="18476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7" name="Freeform: Shape 26">
            <a:extLst>
              <a:ext uri="{FF2B5EF4-FFF2-40B4-BE49-F238E27FC236}">
                <a16:creationId xmlns:a16="http://schemas.microsoft.com/office/drawing/2014/main" xmlns="" id="{72F4FF18-9272-43AF-912E-B1CF8BF148D4}"/>
              </a:ext>
            </a:extLst>
          </p:cNvPr>
          <p:cNvSpPr/>
          <p:nvPr userDrawn="1"/>
        </p:nvSpPr>
        <p:spPr>
          <a:xfrm rot="19810388">
            <a:off x="11064926" y="781602"/>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8" name="Freeform: Shape 27">
            <a:extLst>
              <a:ext uri="{FF2B5EF4-FFF2-40B4-BE49-F238E27FC236}">
                <a16:creationId xmlns:a16="http://schemas.microsoft.com/office/drawing/2014/main" xmlns="" id="{AE9C7EB4-9E81-4394-8C2C-A54BBD15B51D}"/>
              </a:ext>
            </a:extLst>
          </p:cNvPr>
          <p:cNvSpPr/>
          <p:nvPr userDrawn="1"/>
        </p:nvSpPr>
        <p:spPr>
          <a:xfrm rot="18277851">
            <a:off x="11152527" y="382052"/>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9" name="Freeform: Shape 28">
            <a:extLst>
              <a:ext uri="{FF2B5EF4-FFF2-40B4-BE49-F238E27FC236}">
                <a16:creationId xmlns:a16="http://schemas.microsoft.com/office/drawing/2014/main" xmlns="" id="{FE681EC0-A139-4B14-89E8-F237CB63D4C9}"/>
              </a:ext>
            </a:extLst>
          </p:cNvPr>
          <p:cNvSpPr/>
          <p:nvPr userDrawn="1"/>
        </p:nvSpPr>
        <p:spPr>
          <a:xfrm rot="20761418">
            <a:off x="11545452" y="1030689"/>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0" name="Freeform: Shape 29">
            <a:extLst>
              <a:ext uri="{FF2B5EF4-FFF2-40B4-BE49-F238E27FC236}">
                <a16:creationId xmlns:a16="http://schemas.microsoft.com/office/drawing/2014/main" xmlns="" id="{87F87648-ABB4-4C97-BB6D-58342407E9DF}"/>
              </a:ext>
            </a:extLst>
          </p:cNvPr>
          <p:cNvSpPr/>
          <p:nvPr userDrawn="1"/>
        </p:nvSpPr>
        <p:spPr>
          <a:xfrm rot="17315293">
            <a:off x="11756248" y="247552"/>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1" name="Freeform: Shape 30">
            <a:extLst>
              <a:ext uri="{FF2B5EF4-FFF2-40B4-BE49-F238E27FC236}">
                <a16:creationId xmlns:a16="http://schemas.microsoft.com/office/drawing/2014/main" xmlns="" id="{0802EFEB-F4DF-4501-91AA-173B60EBBBAA}"/>
              </a:ext>
            </a:extLst>
          </p:cNvPr>
          <p:cNvSpPr/>
          <p:nvPr userDrawn="1"/>
        </p:nvSpPr>
        <p:spPr>
          <a:xfrm rot="20082236">
            <a:off x="11448108" y="631127"/>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2" name="Freeform: Shape 31">
            <a:extLst>
              <a:ext uri="{FF2B5EF4-FFF2-40B4-BE49-F238E27FC236}">
                <a16:creationId xmlns:a16="http://schemas.microsoft.com/office/drawing/2014/main" xmlns="" id="{109FE51D-8E02-4ED7-862B-5CF838F7F77F}"/>
              </a:ext>
            </a:extLst>
          </p:cNvPr>
          <p:cNvSpPr/>
          <p:nvPr userDrawn="1"/>
        </p:nvSpPr>
        <p:spPr>
          <a:xfrm rot="19879732">
            <a:off x="11668879" y="824433"/>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3" name="Freeform: Shape 32">
            <a:extLst>
              <a:ext uri="{FF2B5EF4-FFF2-40B4-BE49-F238E27FC236}">
                <a16:creationId xmlns:a16="http://schemas.microsoft.com/office/drawing/2014/main" xmlns="" id="{4ECB9E40-5923-4571-9C8E-D7412C1283B2}"/>
              </a:ext>
            </a:extLst>
          </p:cNvPr>
          <p:cNvSpPr/>
          <p:nvPr userDrawn="1"/>
        </p:nvSpPr>
        <p:spPr>
          <a:xfrm rot="328041">
            <a:off x="10094502" y="901548"/>
            <a:ext cx="579699" cy="606799"/>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4" name="Freeform: Shape 33">
            <a:extLst>
              <a:ext uri="{FF2B5EF4-FFF2-40B4-BE49-F238E27FC236}">
                <a16:creationId xmlns:a16="http://schemas.microsoft.com/office/drawing/2014/main" xmlns="" id="{E46052C9-826B-47AC-9F6B-3078D4F43748}"/>
              </a:ext>
            </a:extLst>
          </p:cNvPr>
          <p:cNvSpPr/>
          <p:nvPr userDrawn="1"/>
        </p:nvSpPr>
        <p:spPr>
          <a:xfrm>
            <a:off x="10871770" y="1202556"/>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5" name="Freeform: Shape 34">
            <a:extLst>
              <a:ext uri="{FF2B5EF4-FFF2-40B4-BE49-F238E27FC236}">
                <a16:creationId xmlns:a16="http://schemas.microsoft.com/office/drawing/2014/main" xmlns="" id="{0C3867F5-4C6F-48BE-9DFF-9046D1FE6771}"/>
              </a:ext>
            </a:extLst>
          </p:cNvPr>
          <p:cNvSpPr/>
          <p:nvPr userDrawn="1"/>
        </p:nvSpPr>
        <p:spPr>
          <a:xfrm rot="20761418">
            <a:off x="11512604" y="1484835"/>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6" name="Freeform: Shape 35">
            <a:extLst>
              <a:ext uri="{FF2B5EF4-FFF2-40B4-BE49-F238E27FC236}">
                <a16:creationId xmlns:a16="http://schemas.microsoft.com/office/drawing/2014/main" xmlns="" id="{7B0CB40F-9E6F-457D-9C1F-9769BC3AE13E}"/>
              </a:ext>
            </a:extLst>
          </p:cNvPr>
          <p:cNvSpPr/>
          <p:nvPr userDrawn="1"/>
        </p:nvSpPr>
        <p:spPr>
          <a:xfrm rot="1160487">
            <a:off x="10291662" y="1614015"/>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7" name="Freeform: Shape 36">
            <a:extLst>
              <a:ext uri="{FF2B5EF4-FFF2-40B4-BE49-F238E27FC236}">
                <a16:creationId xmlns:a16="http://schemas.microsoft.com/office/drawing/2014/main" xmlns="" id="{0FCD03E7-2128-4C04-A914-409506646A76}"/>
              </a:ext>
            </a:extLst>
          </p:cNvPr>
          <p:cNvSpPr/>
          <p:nvPr userDrawn="1"/>
        </p:nvSpPr>
        <p:spPr>
          <a:xfrm rot="803026">
            <a:off x="11586107" y="2015428"/>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xmlns="" val="17345016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xmlns="" id="{BE0A84F6-FEAA-4BDD-9282-20006CFE8BD1}"/>
              </a:ext>
            </a:extLst>
          </p:cNvPr>
          <p:cNvSpPr/>
          <p:nvPr userDrawn="1"/>
        </p:nvSpPr>
        <p:spPr>
          <a:xfrm rot="19260823">
            <a:off x="10216425" y="538864"/>
            <a:ext cx="467362" cy="344458"/>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xmlns="" id="{0CD00A51-7C86-40CE-9A85-9305A72856F5}"/>
              </a:ext>
            </a:extLst>
          </p:cNvPr>
          <p:cNvSpPr/>
          <p:nvPr userDrawn="1"/>
        </p:nvSpPr>
        <p:spPr>
          <a:xfrm rot="20377627">
            <a:off x="10678141" y="849218"/>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Freeform: Shape 10">
            <a:extLst>
              <a:ext uri="{FF2B5EF4-FFF2-40B4-BE49-F238E27FC236}">
                <a16:creationId xmlns:a16="http://schemas.microsoft.com/office/drawing/2014/main" xmlns="" id="{72581C84-47AA-4227-BB97-9D73745C6350}"/>
              </a:ext>
            </a:extLst>
          </p:cNvPr>
          <p:cNvSpPr/>
          <p:nvPr userDrawn="1"/>
        </p:nvSpPr>
        <p:spPr>
          <a:xfrm rot="19260823">
            <a:off x="10717367" y="620572"/>
            <a:ext cx="250689" cy="18476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Freeform: Shape 11">
            <a:extLst>
              <a:ext uri="{FF2B5EF4-FFF2-40B4-BE49-F238E27FC236}">
                <a16:creationId xmlns:a16="http://schemas.microsoft.com/office/drawing/2014/main" xmlns="" id="{A3D0208D-7363-46C1-93C0-34D5C7CC03D4}"/>
              </a:ext>
            </a:extLst>
          </p:cNvPr>
          <p:cNvSpPr/>
          <p:nvPr userDrawn="1"/>
        </p:nvSpPr>
        <p:spPr>
          <a:xfrm rot="19810388">
            <a:off x="11064926" y="781602"/>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Freeform: Shape 12">
            <a:extLst>
              <a:ext uri="{FF2B5EF4-FFF2-40B4-BE49-F238E27FC236}">
                <a16:creationId xmlns:a16="http://schemas.microsoft.com/office/drawing/2014/main" xmlns="" id="{9BF00BA4-FF52-480A-802E-02DFDD8C7441}"/>
              </a:ext>
            </a:extLst>
          </p:cNvPr>
          <p:cNvSpPr/>
          <p:nvPr userDrawn="1"/>
        </p:nvSpPr>
        <p:spPr>
          <a:xfrm rot="18277851">
            <a:off x="11152527" y="382052"/>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Freeform: Shape 13">
            <a:extLst>
              <a:ext uri="{FF2B5EF4-FFF2-40B4-BE49-F238E27FC236}">
                <a16:creationId xmlns:a16="http://schemas.microsoft.com/office/drawing/2014/main" xmlns="" id="{98FC3C8E-D2F9-46FE-B29F-17C02B89FFCC}"/>
              </a:ext>
            </a:extLst>
          </p:cNvPr>
          <p:cNvSpPr/>
          <p:nvPr userDrawn="1"/>
        </p:nvSpPr>
        <p:spPr>
          <a:xfrm rot="20761418">
            <a:off x="11545452" y="1030689"/>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Freeform: Shape 14">
            <a:extLst>
              <a:ext uri="{FF2B5EF4-FFF2-40B4-BE49-F238E27FC236}">
                <a16:creationId xmlns:a16="http://schemas.microsoft.com/office/drawing/2014/main" xmlns="" id="{1AC53E23-4CA7-479D-B22A-A5FCB3E5B5F6}"/>
              </a:ext>
            </a:extLst>
          </p:cNvPr>
          <p:cNvSpPr/>
          <p:nvPr userDrawn="1"/>
        </p:nvSpPr>
        <p:spPr>
          <a:xfrm rot="17315293">
            <a:off x="11756248" y="247552"/>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Freeform: Shape 15">
            <a:extLst>
              <a:ext uri="{FF2B5EF4-FFF2-40B4-BE49-F238E27FC236}">
                <a16:creationId xmlns:a16="http://schemas.microsoft.com/office/drawing/2014/main" xmlns="" id="{96F0F1DB-0C5F-4895-B71A-86B7D122DD4B}"/>
              </a:ext>
            </a:extLst>
          </p:cNvPr>
          <p:cNvSpPr/>
          <p:nvPr userDrawn="1"/>
        </p:nvSpPr>
        <p:spPr>
          <a:xfrm rot="20082236">
            <a:off x="11448108" y="631127"/>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xmlns="" id="{134BF4B3-A394-4B33-84E8-433CB3F4D710}"/>
              </a:ext>
            </a:extLst>
          </p:cNvPr>
          <p:cNvSpPr/>
          <p:nvPr userDrawn="1"/>
        </p:nvSpPr>
        <p:spPr>
          <a:xfrm rot="19879732">
            <a:off x="11668879" y="824433"/>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Freeform: Shape 17">
            <a:extLst>
              <a:ext uri="{FF2B5EF4-FFF2-40B4-BE49-F238E27FC236}">
                <a16:creationId xmlns:a16="http://schemas.microsoft.com/office/drawing/2014/main" xmlns="" id="{B6E11BA4-7EBA-47E5-8E07-57E665A74955}"/>
              </a:ext>
            </a:extLst>
          </p:cNvPr>
          <p:cNvSpPr/>
          <p:nvPr userDrawn="1"/>
        </p:nvSpPr>
        <p:spPr>
          <a:xfrm rot="328041">
            <a:off x="10094502" y="901548"/>
            <a:ext cx="579699" cy="606799"/>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Freeform: Shape 18">
            <a:extLst>
              <a:ext uri="{FF2B5EF4-FFF2-40B4-BE49-F238E27FC236}">
                <a16:creationId xmlns:a16="http://schemas.microsoft.com/office/drawing/2014/main" xmlns="" id="{7A178943-1EAE-4532-95FB-DFD1B8A936ED}"/>
              </a:ext>
            </a:extLst>
          </p:cNvPr>
          <p:cNvSpPr/>
          <p:nvPr userDrawn="1"/>
        </p:nvSpPr>
        <p:spPr>
          <a:xfrm>
            <a:off x="10871770" y="1202556"/>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Freeform: Shape 19">
            <a:extLst>
              <a:ext uri="{FF2B5EF4-FFF2-40B4-BE49-F238E27FC236}">
                <a16:creationId xmlns:a16="http://schemas.microsoft.com/office/drawing/2014/main" xmlns="" id="{A1603A2C-1F9D-4BAB-BF6C-C411F8898F5A}"/>
              </a:ext>
            </a:extLst>
          </p:cNvPr>
          <p:cNvSpPr/>
          <p:nvPr userDrawn="1"/>
        </p:nvSpPr>
        <p:spPr>
          <a:xfrm rot="20761418">
            <a:off x="11512604" y="1484835"/>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1" name="Freeform: Shape 20">
            <a:extLst>
              <a:ext uri="{FF2B5EF4-FFF2-40B4-BE49-F238E27FC236}">
                <a16:creationId xmlns:a16="http://schemas.microsoft.com/office/drawing/2014/main" xmlns="" id="{D019487C-9065-4D0C-8A4F-0BEC960FF5E1}"/>
              </a:ext>
            </a:extLst>
          </p:cNvPr>
          <p:cNvSpPr/>
          <p:nvPr userDrawn="1"/>
        </p:nvSpPr>
        <p:spPr>
          <a:xfrm rot="1160487">
            <a:off x="10291662" y="1614015"/>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Freeform: Shape 21">
            <a:extLst>
              <a:ext uri="{FF2B5EF4-FFF2-40B4-BE49-F238E27FC236}">
                <a16:creationId xmlns:a16="http://schemas.microsoft.com/office/drawing/2014/main" xmlns="" id="{B2E39A85-934A-4BF2-93E3-761989F1B981}"/>
              </a:ext>
            </a:extLst>
          </p:cNvPr>
          <p:cNvSpPr/>
          <p:nvPr userDrawn="1"/>
        </p:nvSpPr>
        <p:spPr>
          <a:xfrm rot="803026">
            <a:off x="11586107" y="2015428"/>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xmlns="" id="{40EE479C-D1F6-4BAC-80D2-90EF74E3261A}"/>
              </a:ext>
            </a:extLst>
          </p:cNvPr>
          <p:cNvSpPr>
            <a:spLocks noGrp="1"/>
          </p:cNvSpPr>
          <p:nvPr>
            <p:ph type="title"/>
          </p:nvPr>
        </p:nvSpPr>
        <p:spPr>
          <a:xfrm>
            <a:off x="432000" y="432000"/>
            <a:ext cx="11340000" cy="432000"/>
          </a:xfrm>
        </p:spPr>
        <p:txBody>
          <a:bodyPr/>
          <a:lstStyle>
            <a:lvl1pPr>
              <a:defRPr>
                <a:solidFill>
                  <a:schemeClr val="tx1">
                    <a:lumMod val="75000"/>
                    <a:lumOff val="25000"/>
                  </a:schemeClr>
                </a:solidFill>
              </a:defRPr>
            </a:lvl1pPr>
          </a:lstStyle>
          <a:p>
            <a:r>
              <a:rPr lang="en-US" noProof="0" smtClean="0"/>
              <a:t>Click to edit Master title style</a:t>
            </a:r>
            <a:endParaRPr lang="en-US" noProof="0"/>
          </a:p>
        </p:txBody>
      </p:sp>
      <p:sp>
        <p:nvSpPr>
          <p:cNvPr id="3" name="Content Placeholder 2">
            <a:extLst>
              <a:ext uri="{FF2B5EF4-FFF2-40B4-BE49-F238E27FC236}">
                <a16:creationId xmlns:a16="http://schemas.microsoft.com/office/drawing/2014/main" xmlns="" id="{A22238F2-C6EC-476F-8371-119AECBA5622}"/>
              </a:ext>
            </a:extLst>
          </p:cNvPr>
          <p:cNvSpPr>
            <a:spLocks noGrp="1"/>
          </p:cNvSpPr>
          <p:nvPr>
            <p:ph sz="half" idx="1"/>
          </p:nvPr>
        </p:nvSpPr>
        <p:spPr>
          <a:xfrm>
            <a:off x="432000" y="1152000"/>
            <a:ext cx="5472000" cy="504000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8" name="Footer Placeholder 7">
            <a:extLst>
              <a:ext uri="{FF2B5EF4-FFF2-40B4-BE49-F238E27FC236}">
                <a16:creationId xmlns:a16="http://schemas.microsoft.com/office/drawing/2014/main" xmlns="" id="{C9E47D86-FD0D-44D0-9B7F-9EDEBD11F9D6}"/>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9" name="Slide Number Placeholder 8">
            <a:extLst>
              <a:ext uri="{FF2B5EF4-FFF2-40B4-BE49-F238E27FC236}">
                <a16:creationId xmlns:a16="http://schemas.microsoft.com/office/drawing/2014/main" xmlns="" id="{0A29F8B3-4723-4928-83E5-76C29D05F2FE}"/>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23" name="Content Placeholder 3">
            <a:extLst>
              <a:ext uri="{FF2B5EF4-FFF2-40B4-BE49-F238E27FC236}">
                <a16:creationId xmlns:a16="http://schemas.microsoft.com/office/drawing/2014/main" xmlns="" id="{94AA1D0D-4A88-48E6-9F92-152A70F621DA}"/>
              </a:ext>
            </a:extLst>
          </p:cNvPr>
          <p:cNvSpPr>
            <a:spLocks noGrp="1"/>
          </p:cNvSpPr>
          <p:nvPr>
            <p:ph sz="half" idx="2"/>
          </p:nvPr>
        </p:nvSpPr>
        <p:spPr>
          <a:xfrm>
            <a:off x="6300384" y="1140847"/>
            <a:ext cx="5471616" cy="5036116"/>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Tree>
    <p:extLst>
      <p:ext uri="{BB962C8B-B14F-4D97-AF65-F5344CB8AC3E}">
        <p14:creationId xmlns:p14="http://schemas.microsoft.com/office/powerpoint/2010/main" xmlns="" val="8915521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 Column">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xmlns="" id="{83C9BAF7-A9F4-4666-A96D-E0820914D8A4}"/>
              </a:ext>
            </a:extLst>
          </p:cNvPr>
          <p:cNvSpPr/>
          <p:nvPr userDrawn="1"/>
        </p:nvSpPr>
        <p:spPr>
          <a:xfrm rot="19260823">
            <a:off x="10216425" y="538864"/>
            <a:ext cx="467362" cy="344458"/>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xmlns="" id="{9210B130-61BF-42BB-A9D3-54F0E9975E1E}"/>
              </a:ext>
            </a:extLst>
          </p:cNvPr>
          <p:cNvSpPr/>
          <p:nvPr userDrawn="1"/>
        </p:nvSpPr>
        <p:spPr>
          <a:xfrm rot="20377627">
            <a:off x="10678141" y="849218"/>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Freeform: Shape 11">
            <a:extLst>
              <a:ext uri="{FF2B5EF4-FFF2-40B4-BE49-F238E27FC236}">
                <a16:creationId xmlns:a16="http://schemas.microsoft.com/office/drawing/2014/main" xmlns="" id="{8ED4637A-B150-47D5-91AA-5443ECDF24E5}"/>
              </a:ext>
            </a:extLst>
          </p:cNvPr>
          <p:cNvSpPr/>
          <p:nvPr userDrawn="1"/>
        </p:nvSpPr>
        <p:spPr>
          <a:xfrm rot="19260823">
            <a:off x="10717367" y="620572"/>
            <a:ext cx="250689" cy="18476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Freeform: Shape 12">
            <a:extLst>
              <a:ext uri="{FF2B5EF4-FFF2-40B4-BE49-F238E27FC236}">
                <a16:creationId xmlns:a16="http://schemas.microsoft.com/office/drawing/2014/main" xmlns="" id="{F345A228-3ACD-436B-BAEA-C19CFB995DFF}"/>
              </a:ext>
            </a:extLst>
          </p:cNvPr>
          <p:cNvSpPr/>
          <p:nvPr userDrawn="1"/>
        </p:nvSpPr>
        <p:spPr>
          <a:xfrm rot="19810388">
            <a:off x="11064926" y="781602"/>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Freeform: Shape 13">
            <a:extLst>
              <a:ext uri="{FF2B5EF4-FFF2-40B4-BE49-F238E27FC236}">
                <a16:creationId xmlns:a16="http://schemas.microsoft.com/office/drawing/2014/main" xmlns="" id="{4808980A-AE2C-4B9A-923B-70728FF4B383}"/>
              </a:ext>
            </a:extLst>
          </p:cNvPr>
          <p:cNvSpPr/>
          <p:nvPr userDrawn="1"/>
        </p:nvSpPr>
        <p:spPr>
          <a:xfrm rot="18277851">
            <a:off x="11152527" y="382052"/>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Freeform: Shape 14">
            <a:extLst>
              <a:ext uri="{FF2B5EF4-FFF2-40B4-BE49-F238E27FC236}">
                <a16:creationId xmlns:a16="http://schemas.microsoft.com/office/drawing/2014/main" xmlns="" id="{E90E16CE-7F71-45E1-88F3-0F2422E4E14F}"/>
              </a:ext>
            </a:extLst>
          </p:cNvPr>
          <p:cNvSpPr/>
          <p:nvPr userDrawn="1"/>
        </p:nvSpPr>
        <p:spPr>
          <a:xfrm rot="20761418">
            <a:off x="11545452" y="1030689"/>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Freeform: Shape 15">
            <a:extLst>
              <a:ext uri="{FF2B5EF4-FFF2-40B4-BE49-F238E27FC236}">
                <a16:creationId xmlns:a16="http://schemas.microsoft.com/office/drawing/2014/main" xmlns="" id="{5024FFFC-3734-4C7F-8BB4-1D72D8764C19}"/>
              </a:ext>
            </a:extLst>
          </p:cNvPr>
          <p:cNvSpPr/>
          <p:nvPr userDrawn="1"/>
        </p:nvSpPr>
        <p:spPr>
          <a:xfrm rot="17315293">
            <a:off x="11756248" y="247552"/>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xmlns="" id="{15E243F7-C034-42A6-94F7-39C26EF11897}"/>
              </a:ext>
            </a:extLst>
          </p:cNvPr>
          <p:cNvSpPr/>
          <p:nvPr userDrawn="1"/>
        </p:nvSpPr>
        <p:spPr>
          <a:xfrm rot="20082236">
            <a:off x="11448108" y="631127"/>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Freeform: Shape 17">
            <a:extLst>
              <a:ext uri="{FF2B5EF4-FFF2-40B4-BE49-F238E27FC236}">
                <a16:creationId xmlns:a16="http://schemas.microsoft.com/office/drawing/2014/main" xmlns="" id="{7F7416F4-3283-4DFF-BF8E-0F1B10C57C7B}"/>
              </a:ext>
            </a:extLst>
          </p:cNvPr>
          <p:cNvSpPr/>
          <p:nvPr userDrawn="1"/>
        </p:nvSpPr>
        <p:spPr>
          <a:xfrm rot="19879732">
            <a:off x="11668879" y="824433"/>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Freeform: Shape 18">
            <a:extLst>
              <a:ext uri="{FF2B5EF4-FFF2-40B4-BE49-F238E27FC236}">
                <a16:creationId xmlns:a16="http://schemas.microsoft.com/office/drawing/2014/main" xmlns="" id="{4E43006F-FE7C-4D9C-9803-C7A1705E2E29}"/>
              </a:ext>
            </a:extLst>
          </p:cNvPr>
          <p:cNvSpPr/>
          <p:nvPr userDrawn="1"/>
        </p:nvSpPr>
        <p:spPr>
          <a:xfrm rot="328041">
            <a:off x="10094502" y="901548"/>
            <a:ext cx="579699" cy="606799"/>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Freeform: Shape 19">
            <a:extLst>
              <a:ext uri="{FF2B5EF4-FFF2-40B4-BE49-F238E27FC236}">
                <a16:creationId xmlns:a16="http://schemas.microsoft.com/office/drawing/2014/main" xmlns="" id="{40B601BE-5173-46B7-B727-24C354628A9A}"/>
              </a:ext>
            </a:extLst>
          </p:cNvPr>
          <p:cNvSpPr/>
          <p:nvPr userDrawn="1"/>
        </p:nvSpPr>
        <p:spPr>
          <a:xfrm>
            <a:off x="10871770" y="1202556"/>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1" name="Freeform: Shape 20">
            <a:extLst>
              <a:ext uri="{FF2B5EF4-FFF2-40B4-BE49-F238E27FC236}">
                <a16:creationId xmlns:a16="http://schemas.microsoft.com/office/drawing/2014/main" xmlns="" id="{0840A278-AE7C-4997-AAEA-F758452843B7}"/>
              </a:ext>
            </a:extLst>
          </p:cNvPr>
          <p:cNvSpPr/>
          <p:nvPr userDrawn="1"/>
        </p:nvSpPr>
        <p:spPr>
          <a:xfrm rot="20761418">
            <a:off x="11512604" y="1484835"/>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Freeform: Shape 21">
            <a:extLst>
              <a:ext uri="{FF2B5EF4-FFF2-40B4-BE49-F238E27FC236}">
                <a16:creationId xmlns:a16="http://schemas.microsoft.com/office/drawing/2014/main" xmlns="" id="{03AE5DE6-4BFB-4DB3-8207-ABE7B804220D}"/>
              </a:ext>
            </a:extLst>
          </p:cNvPr>
          <p:cNvSpPr/>
          <p:nvPr userDrawn="1"/>
        </p:nvSpPr>
        <p:spPr>
          <a:xfrm rot="1160487">
            <a:off x="10291662" y="1614015"/>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3" name="Freeform: Shape 22">
            <a:extLst>
              <a:ext uri="{FF2B5EF4-FFF2-40B4-BE49-F238E27FC236}">
                <a16:creationId xmlns:a16="http://schemas.microsoft.com/office/drawing/2014/main" xmlns="" id="{06BC0376-95EB-4B85-AD13-AB07742066DC}"/>
              </a:ext>
            </a:extLst>
          </p:cNvPr>
          <p:cNvSpPr/>
          <p:nvPr userDrawn="1"/>
        </p:nvSpPr>
        <p:spPr>
          <a:xfrm rot="803026">
            <a:off x="11586107" y="2015428"/>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xmlns="" id="{5CFF4C50-933F-41F9-AD11-BD02410AA7D5}"/>
              </a:ext>
            </a:extLst>
          </p:cNvPr>
          <p:cNvSpPr>
            <a:spLocks noGrp="1"/>
          </p:cNvSpPr>
          <p:nvPr>
            <p:ph type="title"/>
          </p:nvPr>
        </p:nvSpPr>
        <p:spPr>
          <a:xfrm>
            <a:off x="432000" y="432000"/>
            <a:ext cx="11340000" cy="432000"/>
          </a:xfrm>
        </p:spPr>
        <p:txBody>
          <a:bodyPr/>
          <a:lstStyle>
            <a:lvl1pPr>
              <a:defRPr>
                <a:solidFill>
                  <a:schemeClr val="tx1">
                    <a:lumMod val="75000"/>
                    <a:lumOff val="25000"/>
                  </a:schemeClr>
                </a:solidFill>
              </a:defRPr>
            </a:lvl1pPr>
          </a:lstStyle>
          <a:p>
            <a:r>
              <a:rPr lang="en-US" noProof="0" smtClean="0"/>
              <a:t>Click to edit Master title style</a:t>
            </a:r>
            <a:endParaRPr lang="en-US" noProof="0"/>
          </a:p>
        </p:txBody>
      </p:sp>
      <p:sp>
        <p:nvSpPr>
          <p:cNvPr id="3" name="Content Placeholder 2">
            <a:extLst>
              <a:ext uri="{FF2B5EF4-FFF2-40B4-BE49-F238E27FC236}">
                <a16:creationId xmlns:a16="http://schemas.microsoft.com/office/drawing/2014/main" xmlns="" id="{B1948E38-8FB0-4E51-A01C-C88794372E50}"/>
              </a:ext>
            </a:extLst>
          </p:cNvPr>
          <p:cNvSpPr>
            <a:spLocks noGrp="1"/>
          </p:cNvSpPr>
          <p:nvPr>
            <p:ph idx="1"/>
          </p:nvPr>
        </p:nvSpPr>
        <p:spPr>
          <a:xfrm>
            <a:off x="432000" y="1152000"/>
            <a:ext cx="3600000" cy="503925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7" name="Footer Placeholder 6">
            <a:extLst>
              <a:ext uri="{FF2B5EF4-FFF2-40B4-BE49-F238E27FC236}">
                <a16:creationId xmlns:a16="http://schemas.microsoft.com/office/drawing/2014/main" xmlns="" id="{19F419B1-164A-4B7A-BBEC-47B6151ECB05}"/>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8" name="Slide Number Placeholder 7">
            <a:extLst>
              <a:ext uri="{FF2B5EF4-FFF2-40B4-BE49-F238E27FC236}">
                <a16:creationId xmlns:a16="http://schemas.microsoft.com/office/drawing/2014/main" xmlns="" id="{86E99B1E-D08C-46BA-9D27-9ED02F4C9B6C}"/>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5" name="Text Placeholder 4">
            <a:extLst>
              <a:ext uri="{FF2B5EF4-FFF2-40B4-BE49-F238E27FC236}">
                <a16:creationId xmlns:a16="http://schemas.microsoft.com/office/drawing/2014/main" xmlns="" id="{16A38E24-EB1C-472F-B631-5DF32F9C4CF5}"/>
              </a:ext>
            </a:extLst>
          </p:cNvPr>
          <p:cNvSpPr>
            <a:spLocks noGrp="1"/>
          </p:cNvSpPr>
          <p:nvPr>
            <p:ph type="body" sz="quarter" idx="12"/>
          </p:nvPr>
        </p:nvSpPr>
        <p:spPr>
          <a:xfrm>
            <a:off x="4301550" y="1152000"/>
            <a:ext cx="3600450" cy="5038725"/>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11" name="Text Placeholder 10">
            <a:extLst>
              <a:ext uri="{FF2B5EF4-FFF2-40B4-BE49-F238E27FC236}">
                <a16:creationId xmlns:a16="http://schemas.microsoft.com/office/drawing/2014/main" xmlns="" id="{5B4A252E-78C9-4F76-98A4-A4B580AD072A}"/>
              </a:ext>
            </a:extLst>
          </p:cNvPr>
          <p:cNvSpPr>
            <a:spLocks noGrp="1"/>
          </p:cNvSpPr>
          <p:nvPr>
            <p:ph type="body" sz="quarter" idx="13"/>
          </p:nvPr>
        </p:nvSpPr>
        <p:spPr>
          <a:xfrm>
            <a:off x="8171550" y="1152000"/>
            <a:ext cx="3600450" cy="5038725"/>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Tree>
    <p:extLst>
      <p:ext uri="{BB962C8B-B14F-4D97-AF65-F5344CB8AC3E}">
        <p14:creationId xmlns:p14="http://schemas.microsoft.com/office/powerpoint/2010/main" xmlns="" val="26543880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CFF4C50-933F-41F9-AD11-BD02410AA7D5}"/>
              </a:ext>
            </a:extLst>
          </p:cNvPr>
          <p:cNvSpPr>
            <a:spLocks noGrp="1"/>
          </p:cNvSpPr>
          <p:nvPr>
            <p:ph type="title"/>
          </p:nvPr>
        </p:nvSpPr>
        <p:spPr>
          <a:xfrm>
            <a:off x="432000" y="432000"/>
            <a:ext cx="11340000" cy="432000"/>
          </a:xfrm>
        </p:spPr>
        <p:txBody>
          <a:bodyPr/>
          <a:lstStyle>
            <a:lvl1pPr>
              <a:defRPr>
                <a:solidFill>
                  <a:schemeClr val="tx1">
                    <a:lumMod val="75000"/>
                    <a:lumOff val="25000"/>
                  </a:schemeClr>
                </a:solidFill>
              </a:defRPr>
            </a:lvl1pPr>
          </a:lstStyle>
          <a:p>
            <a:r>
              <a:rPr lang="en-US" noProof="0" smtClean="0"/>
              <a:t>Click to edit Master title style</a:t>
            </a:r>
            <a:endParaRPr lang="en-US" noProof="0"/>
          </a:p>
        </p:txBody>
      </p:sp>
      <p:sp>
        <p:nvSpPr>
          <p:cNvPr id="3" name="Content Placeholder 2">
            <a:extLst>
              <a:ext uri="{FF2B5EF4-FFF2-40B4-BE49-F238E27FC236}">
                <a16:creationId xmlns:a16="http://schemas.microsoft.com/office/drawing/2014/main" xmlns="" id="{B1948E38-8FB0-4E51-A01C-C88794372E50}"/>
              </a:ext>
            </a:extLst>
          </p:cNvPr>
          <p:cNvSpPr>
            <a:spLocks noGrp="1"/>
          </p:cNvSpPr>
          <p:nvPr>
            <p:ph idx="1"/>
          </p:nvPr>
        </p:nvSpPr>
        <p:spPr>
          <a:xfrm>
            <a:off x="432000" y="1152000"/>
            <a:ext cx="2160000" cy="503925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7" name="Footer Placeholder 6">
            <a:extLst>
              <a:ext uri="{FF2B5EF4-FFF2-40B4-BE49-F238E27FC236}">
                <a16:creationId xmlns:a16="http://schemas.microsoft.com/office/drawing/2014/main" xmlns="" id="{19F419B1-164A-4B7A-BBEC-47B6151ECB05}"/>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8" name="Slide Number Placeholder 7">
            <a:extLst>
              <a:ext uri="{FF2B5EF4-FFF2-40B4-BE49-F238E27FC236}">
                <a16:creationId xmlns:a16="http://schemas.microsoft.com/office/drawing/2014/main" xmlns="" id="{86E99B1E-D08C-46BA-9D27-9ED02F4C9B6C}"/>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5" name="Text Placeholder 4">
            <a:extLst>
              <a:ext uri="{FF2B5EF4-FFF2-40B4-BE49-F238E27FC236}">
                <a16:creationId xmlns:a16="http://schemas.microsoft.com/office/drawing/2014/main" xmlns="" id="{1F5B3657-F2AE-455A-BF81-1A0C2ACECD20}"/>
              </a:ext>
            </a:extLst>
          </p:cNvPr>
          <p:cNvSpPr>
            <a:spLocks noGrp="1"/>
          </p:cNvSpPr>
          <p:nvPr>
            <p:ph type="body" sz="quarter" idx="12"/>
          </p:nvPr>
        </p:nvSpPr>
        <p:spPr>
          <a:xfrm>
            <a:off x="2726412" y="1152525"/>
            <a:ext cx="2160588" cy="5038725"/>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13" name="Text Placeholder 12">
            <a:extLst>
              <a:ext uri="{FF2B5EF4-FFF2-40B4-BE49-F238E27FC236}">
                <a16:creationId xmlns:a16="http://schemas.microsoft.com/office/drawing/2014/main" xmlns="" id="{6A983D98-E0AB-429A-9EC2-B50D4216D691}"/>
              </a:ext>
            </a:extLst>
          </p:cNvPr>
          <p:cNvSpPr>
            <a:spLocks noGrp="1"/>
          </p:cNvSpPr>
          <p:nvPr>
            <p:ph type="body" sz="quarter" idx="13"/>
          </p:nvPr>
        </p:nvSpPr>
        <p:spPr>
          <a:xfrm>
            <a:off x="5021412" y="1152525"/>
            <a:ext cx="2160588" cy="5038725"/>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15" name="Text Placeholder 14">
            <a:extLst>
              <a:ext uri="{FF2B5EF4-FFF2-40B4-BE49-F238E27FC236}">
                <a16:creationId xmlns:a16="http://schemas.microsoft.com/office/drawing/2014/main" xmlns="" id="{755213BF-EF6D-45DC-A01B-DE6C2F23A6D2}"/>
              </a:ext>
            </a:extLst>
          </p:cNvPr>
          <p:cNvSpPr>
            <a:spLocks noGrp="1"/>
          </p:cNvSpPr>
          <p:nvPr>
            <p:ph type="body" sz="quarter" idx="14"/>
          </p:nvPr>
        </p:nvSpPr>
        <p:spPr>
          <a:xfrm>
            <a:off x="7316412" y="1148060"/>
            <a:ext cx="2160588" cy="5038725"/>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17" name="Text Placeholder 16">
            <a:extLst>
              <a:ext uri="{FF2B5EF4-FFF2-40B4-BE49-F238E27FC236}">
                <a16:creationId xmlns:a16="http://schemas.microsoft.com/office/drawing/2014/main" xmlns="" id="{77D6BBBA-F4A3-45D4-91BC-A405FFDC7C3D}"/>
              </a:ext>
            </a:extLst>
          </p:cNvPr>
          <p:cNvSpPr>
            <a:spLocks noGrp="1"/>
          </p:cNvSpPr>
          <p:nvPr>
            <p:ph type="body" sz="quarter" idx="15"/>
          </p:nvPr>
        </p:nvSpPr>
        <p:spPr>
          <a:xfrm>
            <a:off x="9611412" y="1152525"/>
            <a:ext cx="2160588" cy="5038725"/>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Tree>
    <p:extLst>
      <p:ext uri="{BB962C8B-B14F-4D97-AF65-F5344CB8AC3E}">
        <p14:creationId xmlns:p14="http://schemas.microsoft.com/office/powerpoint/2010/main" xmlns="" val="9748372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1_Image Bullets">
    <p:spTree>
      <p:nvGrpSpPr>
        <p:cNvPr id="1" name=""/>
        <p:cNvGrpSpPr/>
        <p:nvPr/>
      </p:nvGrpSpPr>
      <p:grpSpPr>
        <a:xfrm>
          <a:off x="0" y="0"/>
          <a:ext cx="0" cy="0"/>
          <a:chOff x="0" y="0"/>
          <a:chExt cx="0" cy="0"/>
        </a:xfrm>
      </p:grpSpPr>
      <p:sp>
        <p:nvSpPr>
          <p:cNvPr id="28" name="Oval 27">
            <a:extLst>
              <a:ext uri="{FF2B5EF4-FFF2-40B4-BE49-F238E27FC236}">
                <a16:creationId xmlns:a16="http://schemas.microsoft.com/office/drawing/2014/main" xmlns="" id="{2041BFF2-BC3B-3145-940D-004809E5A80A}"/>
              </a:ext>
            </a:extLst>
          </p:cNvPr>
          <p:cNvSpPr>
            <a:spLocks noChangeAspect="1"/>
          </p:cNvSpPr>
          <p:nvPr userDrawn="1"/>
        </p:nvSpPr>
        <p:spPr>
          <a:xfrm>
            <a:off x="3050592" y="2030748"/>
            <a:ext cx="1508760" cy="150876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9" name="Oval 28">
            <a:extLst>
              <a:ext uri="{FF2B5EF4-FFF2-40B4-BE49-F238E27FC236}">
                <a16:creationId xmlns:a16="http://schemas.microsoft.com/office/drawing/2014/main" xmlns="" id="{A9906F5C-A183-DF45-AE48-C1D611CDC98D}"/>
              </a:ext>
            </a:extLst>
          </p:cNvPr>
          <p:cNvSpPr>
            <a:spLocks noChangeAspect="1"/>
          </p:cNvSpPr>
          <p:nvPr userDrawn="1"/>
        </p:nvSpPr>
        <p:spPr>
          <a:xfrm>
            <a:off x="5345060" y="2030748"/>
            <a:ext cx="1508760" cy="150876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0" name="Oval 29">
            <a:extLst>
              <a:ext uri="{FF2B5EF4-FFF2-40B4-BE49-F238E27FC236}">
                <a16:creationId xmlns:a16="http://schemas.microsoft.com/office/drawing/2014/main" xmlns="" id="{C9CFF2EB-CD95-EA4D-810E-C9F8127071FE}"/>
              </a:ext>
            </a:extLst>
          </p:cNvPr>
          <p:cNvSpPr>
            <a:spLocks noChangeAspect="1"/>
          </p:cNvSpPr>
          <p:nvPr userDrawn="1"/>
        </p:nvSpPr>
        <p:spPr>
          <a:xfrm>
            <a:off x="7639529" y="2030748"/>
            <a:ext cx="1508760" cy="150876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1" name="Oval 30">
            <a:extLst>
              <a:ext uri="{FF2B5EF4-FFF2-40B4-BE49-F238E27FC236}">
                <a16:creationId xmlns:a16="http://schemas.microsoft.com/office/drawing/2014/main" xmlns="" id="{EE120266-68E0-504A-B1C8-F3369F5AF7C0}"/>
              </a:ext>
            </a:extLst>
          </p:cNvPr>
          <p:cNvSpPr>
            <a:spLocks noChangeAspect="1"/>
          </p:cNvSpPr>
          <p:nvPr userDrawn="1"/>
        </p:nvSpPr>
        <p:spPr>
          <a:xfrm>
            <a:off x="9933998" y="2030748"/>
            <a:ext cx="1508760" cy="150876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Oval 8">
            <a:extLst>
              <a:ext uri="{FF2B5EF4-FFF2-40B4-BE49-F238E27FC236}">
                <a16:creationId xmlns:a16="http://schemas.microsoft.com/office/drawing/2014/main" xmlns="" id="{4FB4A810-8614-AD44-B362-CE45C8C679CE}"/>
              </a:ext>
            </a:extLst>
          </p:cNvPr>
          <p:cNvSpPr>
            <a:spLocks noChangeAspect="1"/>
          </p:cNvSpPr>
          <p:nvPr userDrawn="1"/>
        </p:nvSpPr>
        <p:spPr>
          <a:xfrm>
            <a:off x="759111" y="2030748"/>
            <a:ext cx="1508760" cy="150876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xmlns="" id="{5CFF4C50-933F-41F9-AD11-BD02410AA7D5}"/>
              </a:ext>
            </a:extLst>
          </p:cNvPr>
          <p:cNvSpPr>
            <a:spLocks noGrp="1"/>
          </p:cNvSpPr>
          <p:nvPr>
            <p:ph type="title"/>
          </p:nvPr>
        </p:nvSpPr>
        <p:spPr>
          <a:xfrm>
            <a:off x="432000" y="432000"/>
            <a:ext cx="11340000" cy="432000"/>
          </a:xfrm>
        </p:spPr>
        <p:txBody>
          <a:bodyPr/>
          <a:lstStyle>
            <a:lvl1pPr>
              <a:defRPr>
                <a:solidFill>
                  <a:schemeClr val="tx1">
                    <a:lumMod val="75000"/>
                    <a:lumOff val="25000"/>
                  </a:schemeClr>
                </a:solidFill>
              </a:defRPr>
            </a:lvl1pPr>
          </a:lstStyle>
          <a:p>
            <a:r>
              <a:rPr lang="en-US" noProof="0" smtClean="0"/>
              <a:t>Click to edit Master title style</a:t>
            </a:r>
            <a:endParaRPr lang="en-US" noProof="0"/>
          </a:p>
        </p:txBody>
      </p:sp>
      <p:sp>
        <p:nvSpPr>
          <p:cNvPr id="7" name="Footer Placeholder 6">
            <a:extLst>
              <a:ext uri="{FF2B5EF4-FFF2-40B4-BE49-F238E27FC236}">
                <a16:creationId xmlns:a16="http://schemas.microsoft.com/office/drawing/2014/main" xmlns="" id="{19F419B1-164A-4B7A-BBEC-47B6151ECB05}"/>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8" name="Slide Number Placeholder 7">
            <a:extLst>
              <a:ext uri="{FF2B5EF4-FFF2-40B4-BE49-F238E27FC236}">
                <a16:creationId xmlns:a16="http://schemas.microsoft.com/office/drawing/2014/main" xmlns="" id="{86E99B1E-D08C-46BA-9D27-9ED02F4C9B6C}"/>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5" name="Text Placeholder 4">
            <a:extLst>
              <a:ext uri="{FF2B5EF4-FFF2-40B4-BE49-F238E27FC236}">
                <a16:creationId xmlns:a16="http://schemas.microsoft.com/office/drawing/2014/main" xmlns="" id="{1F5B3657-F2AE-455A-BF81-1A0C2ACECD20}"/>
              </a:ext>
            </a:extLst>
          </p:cNvPr>
          <p:cNvSpPr>
            <a:spLocks noGrp="1"/>
          </p:cNvSpPr>
          <p:nvPr>
            <p:ph type="body" sz="quarter" idx="12" hasCustomPrompt="1"/>
          </p:nvPr>
        </p:nvSpPr>
        <p:spPr>
          <a:xfrm>
            <a:off x="2726075" y="4688112"/>
            <a:ext cx="2160588" cy="900000"/>
          </a:xfrm>
        </p:spPr>
        <p:txBody>
          <a:bodyPr/>
          <a:lstStyle>
            <a:lvl1pPr marL="0" indent="0" algn="ctr">
              <a:buNone/>
              <a:defRPr sz="1600"/>
            </a:lvl1pPr>
          </a:lstStyle>
          <a:p>
            <a:pPr lvl="0"/>
            <a:r>
              <a:rPr lang="en-US" noProof="0"/>
              <a:t>Bullet Description</a:t>
            </a:r>
          </a:p>
        </p:txBody>
      </p:sp>
      <p:sp>
        <p:nvSpPr>
          <p:cNvPr id="13" name="Text Placeholder 12">
            <a:extLst>
              <a:ext uri="{FF2B5EF4-FFF2-40B4-BE49-F238E27FC236}">
                <a16:creationId xmlns:a16="http://schemas.microsoft.com/office/drawing/2014/main" xmlns="" id="{6A983D98-E0AB-429A-9EC2-B50D4216D691}"/>
              </a:ext>
            </a:extLst>
          </p:cNvPr>
          <p:cNvSpPr>
            <a:spLocks noGrp="1"/>
          </p:cNvSpPr>
          <p:nvPr>
            <p:ph type="body" sz="quarter" idx="13" hasCustomPrompt="1"/>
          </p:nvPr>
        </p:nvSpPr>
        <p:spPr>
          <a:xfrm>
            <a:off x="5020543" y="4688112"/>
            <a:ext cx="2160588" cy="900000"/>
          </a:xfrm>
        </p:spPr>
        <p:txBody>
          <a:bodyPr/>
          <a:lstStyle>
            <a:lvl1pPr marL="0" indent="0" algn="ctr">
              <a:buNone/>
              <a:defRPr sz="1600"/>
            </a:lvl1pPr>
          </a:lstStyle>
          <a:p>
            <a:pPr lvl="0"/>
            <a:r>
              <a:rPr lang="en-US" noProof="0"/>
              <a:t>Bullet Description</a:t>
            </a:r>
          </a:p>
        </p:txBody>
      </p:sp>
      <p:sp>
        <p:nvSpPr>
          <p:cNvPr id="15" name="Text Placeholder 14">
            <a:extLst>
              <a:ext uri="{FF2B5EF4-FFF2-40B4-BE49-F238E27FC236}">
                <a16:creationId xmlns:a16="http://schemas.microsoft.com/office/drawing/2014/main" xmlns="" id="{755213BF-EF6D-45DC-A01B-DE6C2F23A6D2}"/>
              </a:ext>
            </a:extLst>
          </p:cNvPr>
          <p:cNvSpPr>
            <a:spLocks noGrp="1"/>
          </p:cNvSpPr>
          <p:nvPr>
            <p:ph type="body" sz="quarter" idx="14" hasCustomPrompt="1"/>
          </p:nvPr>
        </p:nvSpPr>
        <p:spPr>
          <a:xfrm>
            <a:off x="7315012" y="4683647"/>
            <a:ext cx="2160588" cy="900000"/>
          </a:xfrm>
        </p:spPr>
        <p:txBody>
          <a:bodyPr/>
          <a:lstStyle>
            <a:lvl1pPr marL="0" indent="0" algn="ctr">
              <a:buNone/>
              <a:defRPr sz="1600"/>
            </a:lvl1pPr>
          </a:lstStyle>
          <a:p>
            <a:pPr lvl="0"/>
            <a:r>
              <a:rPr lang="en-US" noProof="0"/>
              <a:t>Bullet Description</a:t>
            </a:r>
          </a:p>
        </p:txBody>
      </p:sp>
      <p:sp>
        <p:nvSpPr>
          <p:cNvPr id="17" name="Text Placeholder 16">
            <a:extLst>
              <a:ext uri="{FF2B5EF4-FFF2-40B4-BE49-F238E27FC236}">
                <a16:creationId xmlns:a16="http://schemas.microsoft.com/office/drawing/2014/main" xmlns="" id="{77D6BBBA-F4A3-45D4-91BC-A405FFDC7C3D}"/>
              </a:ext>
            </a:extLst>
          </p:cNvPr>
          <p:cNvSpPr>
            <a:spLocks noGrp="1"/>
          </p:cNvSpPr>
          <p:nvPr>
            <p:ph type="body" sz="quarter" idx="15" hasCustomPrompt="1"/>
          </p:nvPr>
        </p:nvSpPr>
        <p:spPr>
          <a:xfrm>
            <a:off x="9609481" y="4688112"/>
            <a:ext cx="2160588" cy="900000"/>
          </a:xfrm>
        </p:spPr>
        <p:txBody>
          <a:bodyPr/>
          <a:lstStyle>
            <a:lvl1pPr marL="0" indent="0" algn="ctr">
              <a:buNone/>
              <a:defRPr sz="1600"/>
            </a:lvl1pPr>
          </a:lstStyle>
          <a:p>
            <a:pPr lvl="0"/>
            <a:r>
              <a:rPr lang="en-US" noProof="0"/>
              <a:t>Bullet Description</a:t>
            </a:r>
          </a:p>
        </p:txBody>
      </p:sp>
      <p:sp>
        <p:nvSpPr>
          <p:cNvPr id="6" name="Text Placeholder 5">
            <a:extLst>
              <a:ext uri="{FF2B5EF4-FFF2-40B4-BE49-F238E27FC236}">
                <a16:creationId xmlns:a16="http://schemas.microsoft.com/office/drawing/2014/main" xmlns="" id="{EB3F7825-EB73-4976-9D8D-BAD8C8FCEA82}"/>
              </a:ext>
            </a:extLst>
          </p:cNvPr>
          <p:cNvSpPr>
            <a:spLocks noGrp="1"/>
          </p:cNvSpPr>
          <p:nvPr>
            <p:ph type="body" sz="quarter" idx="16" hasCustomPrompt="1"/>
          </p:nvPr>
        </p:nvSpPr>
        <p:spPr>
          <a:xfrm>
            <a:off x="431800" y="3926334"/>
            <a:ext cx="2160000" cy="504000"/>
          </a:xfrm>
        </p:spPr>
        <p:txBody>
          <a:bodyPr/>
          <a:lstStyle>
            <a:lvl1pPr marL="0" indent="0" algn="ctr">
              <a:buNone/>
              <a:defRPr b="1">
                <a:latin typeface="+mj-lt"/>
              </a:defRPr>
            </a:lvl1pPr>
          </a:lstStyle>
          <a:p>
            <a:pPr lvl="0"/>
            <a:r>
              <a:rPr lang="en-US" noProof="0"/>
              <a:t>Bullet 1</a:t>
            </a:r>
          </a:p>
        </p:txBody>
      </p:sp>
      <p:sp>
        <p:nvSpPr>
          <p:cNvPr id="10" name="Text Placeholder 9">
            <a:extLst>
              <a:ext uri="{FF2B5EF4-FFF2-40B4-BE49-F238E27FC236}">
                <a16:creationId xmlns:a16="http://schemas.microsoft.com/office/drawing/2014/main" xmlns="" id="{6D972951-9088-4993-8DED-9DA3B6B08CF2}"/>
              </a:ext>
            </a:extLst>
          </p:cNvPr>
          <p:cNvSpPr>
            <a:spLocks noGrp="1"/>
          </p:cNvSpPr>
          <p:nvPr>
            <p:ph type="body" sz="quarter" idx="17" hasCustomPrompt="1"/>
          </p:nvPr>
        </p:nvSpPr>
        <p:spPr>
          <a:xfrm>
            <a:off x="2726076" y="3926335"/>
            <a:ext cx="2160587" cy="504000"/>
          </a:xfrm>
        </p:spPr>
        <p:txBody>
          <a:bodyPr/>
          <a:lstStyle>
            <a:lvl1pPr marL="0" indent="0" algn="ctr">
              <a:buNone/>
              <a:defRPr b="1">
                <a:latin typeface="+mj-lt"/>
              </a:defRPr>
            </a:lvl1pPr>
          </a:lstStyle>
          <a:p>
            <a:pPr lvl="0"/>
            <a:r>
              <a:rPr lang="en-US" noProof="0"/>
              <a:t>Bullet 2</a:t>
            </a:r>
          </a:p>
        </p:txBody>
      </p:sp>
      <p:sp>
        <p:nvSpPr>
          <p:cNvPr id="12" name="Text Placeholder 11">
            <a:extLst>
              <a:ext uri="{FF2B5EF4-FFF2-40B4-BE49-F238E27FC236}">
                <a16:creationId xmlns:a16="http://schemas.microsoft.com/office/drawing/2014/main" xmlns="" id="{48424FDD-507C-4199-BFC6-8BC01D8992B6}"/>
              </a:ext>
            </a:extLst>
          </p:cNvPr>
          <p:cNvSpPr>
            <a:spLocks noGrp="1"/>
          </p:cNvSpPr>
          <p:nvPr>
            <p:ph type="body" sz="quarter" idx="18" hasCustomPrompt="1"/>
          </p:nvPr>
        </p:nvSpPr>
        <p:spPr>
          <a:xfrm>
            <a:off x="5020543" y="3926335"/>
            <a:ext cx="2160588" cy="504000"/>
          </a:xfrm>
        </p:spPr>
        <p:txBody>
          <a:bodyPr/>
          <a:lstStyle>
            <a:lvl1pPr marL="0" indent="0" algn="ctr">
              <a:buNone/>
              <a:defRPr b="1">
                <a:latin typeface="+mj-lt"/>
              </a:defRPr>
            </a:lvl1pPr>
          </a:lstStyle>
          <a:p>
            <a:pPr lvl="0"/>
            <a:r>
              <a:rPr lang="en-US" noProof="0"/>
              <a:t>Bullet 3</a:t>
            </a:r>
          </a:p>
        </p:txBody>
      </p:sp>
      <p:sp>
        <p:nvSpPr>
          <p:cNvPr id="16" name="Text Placeholder 15">
            <a:extLst>
              <a:ext uri="{FF2B5EF4-FFF2-40B4-BE49-F238E27FC236}">
                <a16:creationId xmlns:a16="http://schemas.microsoft.com/office/drawing/2014/main" xmlns="" id="{33DAFB20-1343-4578-8AA0-0378B674F1B1}"/>
              </a:ext>
            </a:extLst>
          </p:cNvPr>
          <p:cNvSpPr>
            <a:spLocks noGrp="1"/>
          </p:cNvSpPr>
          <p:nvPr>
            <p:ph type="body" sz="quarter" idx="19" hasCustomPrompt="1"/>
          </p:nvPr>
        </p:nvSpPr>
        <p:spPr>
          <a:xfrm>
            <a:off x="7315013" y="3926335"/>
            <a:ext cx="2160587" cy="504000"/>
          </a:xfrm>
        </p:spPr>
        <p:txBody>
          <a:bodyPr/>
          <a:lstStyle>
            <a:lvl1pPr marL="0" indent="0" algn="ctr">
              <a:buNone/>
              <a:defRPr b="1">
                <a:latin typeface="+mj-lt"/>
              </a:defRPr>
            </a:lvl1pPr>
          </a:lstStyle>
          <a:p>
            <a:pPr lvl="0"/>
            <a:r>
              <a:rPr lang="en-US" noProof="0"/>
              <a:t>Bullet 4</a:t>
            </a:r>
          </a:p>
        </p:txBody>
      </p:sp>
      <p:sp>
        <p:nvSpPr>
          <p:cNvPr id="19" name="Text Placeholder 18">
            <a:extLst>
              <a:ext uri="{FF2B5EF4-FFF2-40B4-BE49-F238E27FC236}">
                <a16:creationId xmlns:a16="http://schemas.microsoft.com/office/drawing/2014/main" xmlns="" id="{B01E9EA3-8BD6-4531-812C-663C75428B76}"/>
              </a:ext>
            </a:extLst>
          </p:cNvPr>
          <p:cNvSpPr>
            <a:spLocks noGrp="1"/>
          </p:cNvSpPr>
          <p:nvPr>
            <p:ph type="body" sz="quarter" idx="20" hasCustomPrompt="1"/>
          </p:nvPr>
        </p:nvSpPr>
        <p:spPr>
          <a:xfrm>
            <a:off x="9609481" y="3926335"/>
            <a:ext cx="2160588" cy="504000"/>
          </a:xfrm>
        </p:spPr>
        <p:txBody>
          <a:bodyPr/>
          <a:lstStyle>
            <a:lvl1pPr marL="0" indent="0" algn="ctr">
              <a:buNone/>
              <a:defRPr b="1">
                <a:latin typeface="+mj-lt"/>
              </a:defRPr>
            </a:lvl1pPr>
          </a:lstStyle>
          <a:p>
            <a:pPr lvl="0"/>
            <a:r>
              <a:rPr lang="en-US" noProof="0"/>
              <a:t>Bullet 5</a:t>
            </a:r>
          </a:p>
        </p:txBody>
      </p:sp>
      <p:sp>
        <p:nvSpPr>
          <p:cNvPr id="21" name="Text Placeholder 20">
            <a:extLst>
              <a:ext uri="{FF2B5EF4-FFF2-40B4-BE49-F238E27FC236}">
                <a16:creationId xmlns:a16="http://schemas.microsoft.com/office/drawing/2014/main" xmlns="" id="{DA4566DA-C848-4A27-BBC8-722932FFD7F6}"/>
              </a:ext>
            </a:extLst>
          </p:cNvPr>
          <p:cNvSpPr>
            <a:spLocks noGrp="1"/>
          </p:cNvSpPr>
          <p:nvPr>
            <p:ph type="body" sz="quarter" idx="21" hasCustomPrompt="1"/>
          </p:nvPr>
        </p:nvSpPr>
        <p:spPr>
          <a:xfrm>
            <a:off x="432094" y="4683350"/>
            <a:ext cx="2160000" cy="900000"/>
          </a:xfrm>
        </p:spPr>
        <p:txBody>
          <a:bodyPr/>
          <a:lstStyle>
            <a:lvl1pPr marL="0" indent="0" algn="ctr">
              <a:buNone/>
              <a:defRPr sz="1600"/>
            </a:lvl1pPr>
          </a:lstStyle>
          <a:p>
            <a:pPr lvl="0"/>
            <a:r>
              <a:rPr lang="en-US" noProof="0"/>
              <a:t>Bullet Description</a:t>
            </a:r>
          </a:p>
        </p:txBody>
      </p:sp>
      <p:sp>
        <p:nvSpPr>
          <p:cNvPr id="4" name="Picture Placeholder 3">
            <a:extLst>
              <a:ext uri="{FF2B5EF4-FFF2-40B4-BE49-F238E27FC236}">
                <a16:creationId xmlns:a16="http://schemas.microsoft.com/office/drawing/2014/main" xmlns="" id="{B0B1F8F6-73A5-F142-8A28-094DA998B5F5}"/>
              </a:ext>
            </a:extLst>
          </p:cNvPr>
          <p:cNvSpPr>
            <a:spLocks noGrp="1"/>
          </p:cNvSpPr>
          <p:nvPr>
            <p:ph type="pic" sz="quarter" idx="27"/>
          </p:nvPr>
        </p:nvSpPr>
        <p:spPr>
          <a:xfrm>
            <a:off x="1086454" y="2358091"/>
            <a:ext cx="854075" cy="854075"/>
          </a:xfrm>
        </p:spPr>
        <p:txBody>
          <a:bodyPr/>
          <a:lstStyle>
            <a:lvl1pPr marL="0" indent="0">
              <a:buNone/>
              <a:defRPr/>
            </a:lvl1pPr>
          </a:lstStyle>
          <a:p>
            <a:r>
              <a:rPr lang="en-US" noProof="0" smtClean="0"/>
              <a:t>Click icon to add picture</a:t>
            </a:r>
            <a:endParaRPr lang="en-US" noProof="0" dirty="0"/>
          </a:p>
        </p:txBody>
      </p:sp>
      <p:sp>
        <p:nvSpPr>
          <p:cNvPr id="32" name="Picture Placeholder 3">
            <a:extLst>
              <a:ext uri="{FF2B5EF4-FFF2-40B4-BE49-F238E27FC236}">
                <a16:creationId xmlns:a16="http://schemas.microsoft.com/office/drawing/2014/main" xmlns="" id="{F78A887E-89A6-244C-8AA4-484FE5358768}"/>
              </a:ext>
            </a:extLst>
          </p:cNvPr>
          <p:cNvSpPr>
            <a:spLocks noGrp="1"/>
          </p:cNvSpPr>
          <p:nvPr>
            <p:ph type="pic" sz="quarter" idx="28"/>
          </p:nvPr>
        </p:nvSpPr>
        <p:spPr>
          <a:xfrm>
            <a:off x="3380176" y="2358091"/>
            <a:ext cx="854075" cy="854075"/>
          </a:xfrm>
        </p:spPr>
        <p:txBody>
          <a:bodyPr/>
          <a:lstStyle>
            <a:lvl1pPr marL="0" indent="0">
              <a:buNone/>
              <a:defRPr/>
            </a:lvl1pPr>
          </a:lstStyle>
          <a:p>
            <a:r>
              <a:rPr lang="en-US" noProof="0" smtClean="0"/>
              <a:t>Click icon to add picture</a:t>
            </a:r>
            <a:endParaRPr lang="en-US" noProof="0" dirty="0"/>
          </a:p>
        </p:txBody>
      </p:sp>
      <p:sp>
        <p:nvSpPr>
          <p:cNvPr id="33" name="Picture Placeholder 3">
            <a:extLst>
              <a:ext uri="{FF2B5EF4-FFF2-40B4-BE49-F238E27FC236}">
                <a16:creationId xmlns:a16="http://schemas.microsoft.com/office/drawing/2014/main" xmlns="" id="{52B18661-99A8-214A-A089-09F11F1EB5C4}"/>
              </a:ext>
            </a:extLst>
          </p:cNvPr>
          <p:cNvSpPr>
            <a:spLocks noGrp="1"/>
          </p:cNvSpPr>
          <p:nvPr>
            <p:ph type="pic" sz="quarter" idx="29"/>
          </p:nvPr>
        </p:nvSpPr>
        <p:spPr>
          <a:xfrm>
            <a:off x="5673898" y="2358091"/>
            <a:ext cx="854075" cy="854075"/>
          </a:xfrm>
        </p:spPr>
        <p:txBody>
          <a:bodyPr/>
          <a:lstStyle>
            <a:lvl1pPr marL="0" indent="0">
              <a:buNone/>
              <a:defRPr/>
            </a:lvl1pPr>
          </a:lstStyle>
          <a:p>
            <a:r>
              <a:rPr lang="en-US" noProof="0" smtClean="0"/>
              <a:t>Click icon to add picture</a:t>
            </a:r>
            <a:endParaRPr lang="en-US" noProof="0" dirty="0"/>
          </a:p>
        </p:txBody>
      </p:sp>
      <p:sp>
        <p:nvSpPr>
          <p:cNvPr id="34" name="Picture Placeholder 3">
            <a:extLst>
              <a:ext uri="{FF2B5EF4-FFF2-40B4-BE49-F238E27FC236}">
                <a16:creationId xmlns:a16="http://schemas.microsoft.com/office/drawing/2014/main" xmlns="" id="{69D5F0B5-DE10-D646-9244-6B4289E7793E}"/>
              </a:ext>
            </a:extLst>
          </p:cNvPr>
          <p:cNvSpPr>
            <a:spLocks noGrp="1"/>
          </p:cNvSpPr>
          <p:nvPr>
            <p:ph type="pic" sz="quarter" idx="30"/>
          </p:nvPr>
        </p:nvSpPr>
        <p:spPr>
          <a:xfrm>
            <a:off x="7967620" y="2358091"/>
            <a:ext cx="854075" cy="854075"/>
          </a:xfrm>
        </p:spPr>
        <p:txBody>
          <a:bodyPr/>
          <a:lstStyle>
            <a:lvl1pPr marL="0" indent="0">
              <a:buNone/>
              <a:defRPr/>
            </a:lvl1pPr>
          </a:lstStyle>
          <a:p>
            <a:r>
              <a:rPr lang="en-US" noProof="0" smtClean="0"/>
              <a:t>Click icon to add picture</a:t>
            </a:r>
            <a:endParaRPr lang="en-US" noProof="0" dirty="0"/>
          </a:p>
        </p:txBody>
      </p:sp>
      <p:sp>
        <p:nvSpPr>
          <p:cNvPr id="35" name="Picture Placeholder 3">
            <a:extLst>
              <a:ext uri="{FF2B5EF4-FFF2-40B4-BE49-F238E27FC236}">
                <a16:creationId xmlns:a16="http://schemas.microsoft.com/office/drawing/2014/main" xmlns="" id="{72B87CCD-6D17-844B-87EF-F8BC69D79B06}"/>
              </a:ext>
            </a:extLst>
          </p:cNvPr>
          <p:cNvSpPr>
            <a:spLocks noGrp="1"/>
          </p:cNvSpPr>
          <p:nvPr>
            <p:ph type="pic" sz="quarter" idx="31"/>
          </p:nvPr>
        </p:nvSpPr>
        <p:spPr>
          <a:xfrm>
            <a:off x="10261341" y="2358091"/>
            <a:ext cx="854075" cy="854075"/>
          </a:xfrm>
        </p:spPr>
        <p:txBody>
          <a:bodyPr/>
          <a:lstStyle>
            <a:lvl1pPr marL="0" indent="0">
              <a:buNone/>
              <a:defRPr/>
            </a:lvl1pPr>
          </a:lstStyle>
          <a:p>
            <a:r>
              <a:rPr lang="en-US" noProof="0" smtClean="0"/>
              <a:t>Click icon to add picture</a:t>
            </a:r>
            <a:endParaRPr lang="en-US" noProof="0" dirty="0"/>
          </a:p>
        </p:txBody>
      </p:sp>
      <p:cxnSp>
        <p:nvCxnSpPr>
          <p:cNvPr id="25" name="Straight Connector 24" descr="First divider line on slide">
            <a:extLst>
              <a:ext uri="{FF2B5EF4-FFF2-40B4-BE49-F238E27FC236}">
                <a16:creationId xmlns:a16="http://schemas.microsoft.com/office/drawing/2014/main" xmlns="" id="{402BCAE3-72EC-4098-A211-3555BFDE9329}"/>
              </a:ext>
              <a:ext uri="{C183D7F6-B498-43B3-948B-1728B52AA6E4}">
                <adec:decorative xmlns:adec="http://schemas.microsoft.com/office/drawing/2017/decorative" xmlns="" val="1"/>
              </a:ext>
            </a:extLst>
          </p:cNvPr>
          <p:cNvCxnSpPr>
            <a:cxnSpLocks/>
          </p:cNvCxnSpPr>
          <p:nvPr userDrawn="1"/>
        </p:nvCxnSpPr>
        <p:spPr>
          <a:xfrm>
            <a:off x="2659047" y="2052013"/>
            <a:ext cx="0" cy="148749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descr="Second divider line on slide">
            <a:extLst>
              <a:ext uri="{FF2B5EF4-FFF2-40B4-BE49-F238E27FC236}">
                <a16:creationId xmlns:a16="http://schemas.microsoft.com/office/drawing/2014/main" xmlns="" id="{94A08494-9C0E-4AAF-BE9A-166FE994DABC}"/>
              </a:ext>
              <a:ext uri="{C183D7F6-B498-43B3-948B-1728B52AA6E4}">
                <adec:decorative xmlns:adec="http://schemas.microsoft.com/office/drawing/2017/decorative" xmlns="" val="1"/>
              </a:ext>
            </a:extLst>
          </p:cNvPr>
          <p:cNvCxnSpPr>
            <a:cxnSpLocks/>
          </p:cNvCxnSpPr>
          <p:nvPr userDrawn="1"/>
        </p:nvCxnSpPr>
        <p:spPr>
          <a:xfrm>
            <a:off x="4953541" y="2052013"/>
            <a:ext cx="0" cy="148749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descr="Third divider line on slide">
            <a:extLst>
              <a:ext uri="{FF2B5EF4-FFF2-40B4-BE49-F238E27FC236}">
                <a16:creationId xmlns:a16="http://schemas.microsoft.com/office/drawing/2014/main" xmlns="" id="{698FE6A1-AEF7-4FD7-A689-908A6B9CC06E}"/>
              </a:ext>
              <a:ext uri="{C183D7F6-B498-43B3-948B-1728B52AA6E4}">
                <adec:decorative xmlns:adec="http://schemas.microsoft.com/office/drawing/2017/decorative" xmlns="" val="1"/>
              </a:ext>
            </a:extLst>
          </p:cNvPr>
          <p:cNvCxnSpPr>
            <a:cxnSpLocks/>
          </p:cNvCxnSpPr>
          <p:nvPr userDrawn="1"/>
        </p:nvCxnSpPr>
        <p:spPr>
          <a:xfrm>
            <a:off x="7248035" y="2052013"/>
            <a:ext cx="0" cy="148749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descr="Fourth divider line on slide">
            <a:extLst>
              <a:ext uri="{FF2B5EF4-FFF2-40B4-BE49-F238E27FC236}">
                <a16:creationId xmlns:a16="http://schemas.microsoft.com/office/drawing/2014/main" xmlns="" id="{636DD6E3-6313-40D8-B03E-60E2E5A6979D}"/>
              </a:ext>
              <a:ext uri="{C183D7F6-B498-43B3-948B-1728B52AA6E4}">
                <adec:decorative xmlns:adec="http://schemas.microsoft.com/office/drawing/2017/decorative" xmlns="" val="1"/>
              </a:ext>
            </a:extLst>
          </p:cNvPr>
          <p:cNvCxnSpPr>
            <a:cxnSpLocks/>
          </p:cNvCxnSpPr>
          <p:nvPr userDrawn="1"/>
        </p:nvCxnSpPr>
        <p:spPr>
          <a:xfrm>
            <a:off x="9542529" y="2052013"/>
            <a:ext cx="0" cy="148749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19880266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_3 x Image Bullets Left">
    <p:spTree>
      <p:nvGrpSpPr>
        <p:cNvPr id="1" name=""/>
        <p:cNvGrpSpPr/>
        <p:nvPr/>
      </p:nvGrpSpPr>
      <p:grpSpPr>
        <a:xfrm>
          <a:off x="0" y="0"/>
          <a:ext cx="0" cy="0"/>
          <a:chOff x="0" y="0"/>
          <a:chExt cx="0" cy="0"/>
        </a:xfrm>
      </p:grpSpPr>
      <p:sp>
        <p:nvSpPr>
          <p:cNvPr id="20" name="Oval 19">
            <a:extLst>
              <a:ext uri="{FF2B5EF4-FFF2-40B4-BE49-F238E27FC236}">
                <a16:creationId xmlns:a16="http://schemas.microsoft.com/office/drawing/2014/main" xmlns="" id="{019D3C0C-316D-A045-BC1B-D508718E47A9}"/>
              </a:ext>
            </a:extLst>
          </p:cNvPr>
          <p:cNvSpPr>
            <a:spLocks noChangeAspect="1"/>
          </p:cNvSpPr>
          <p:nvPr userDrawn="1"/>
        </p:nvSpPr>
        <p:spPr>
          <a:xfrm>
            <a:off x="3050592" y="2030748"/>
            <a:ext cx="1508760" cy="150876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Oval 21">
            <a:extLst>
              <a:ext uri="{FF2B5EF4-FFF2-40B4-BE49-F238E27FC236}">
                <a16:creationId xmlns:a16="http://schemas.microsoft.com/office/drawing/2014/main" xmlns="" id="{56D90BAC-4672-454F-9B98-7A6F31D7B3F7}"/>
              </a:ext>
            </a:extLst>
          </p:cNvPr>
          <p:cNvSpPr>
            <a:spLocks noChangeAspect="1"/>
          </p:cNvSpPr>
          <p:nvPr userDrawn="1"/>
        </p:nvSpPr>
        <p:spPr>
          <a:xfrm>
            <a:off x="5345060" y="2030748"/>
            <a:ext cx="1508760" cy="150876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6" name="Oval 25">
            <a:extLst>
              <a:ext uri="{FF2B5EF4-FFF2-40B4-BE49-F238E27FC236}">
                <a16:creationId xmlns:a16="http://schemas.microsoft.com/office/drawing/2014/main" xmlns="" id="{21146660-9CB0-D241-ACBC-5C0A9FC8AD1A}"/>
              </a:ext>
            </a:extLst>
          </p:cNvPr>
          <p:cNvSpPr>
            <a:spLocks noChangeAspect="1"/>
          </p:cNvSpPr>
          <p:nvPr userDrawn="1"/>
        </p:nvSpPr>
        <p:spPr>
          <a:xfrm>
            <a:off x="759111" y="2030748"/>
            <a:ext cx="1508760" cy="150876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7" name="Picture Placeholder 3">
            <a:extLst>
              <a:ext uri="{FF2B5EF4-FFF2-40B4-BE49-F238E27FC236}">
                <a16:creationId xmlns:a16="http://schemas.microsoft.com/office/drawing/2014/main" xmlns="" id="{831AC394-0DDA-6F4A-B2D3-6D95CD866486}"/>
              </a:ext>
            </a:extLst>
          </p:cNvPr>
          <p:cNvSpPr>
            <a:spLocks noGrp="1"/>
          </p:cNvSpPr>
          <p:nvPr>
            <p:ph type="pic" sz="quarter" idx="27"/>
          </p:nvPr>
        </p:nvSpPr>
        <p:spPr>
          <a:xfrm>
            <a:off x="1086454" y="2358091"/>
            <a:ext cx="854075" cy="854075"/>
          </a:xfrm>
        </p:spPr>
        <p:txBody>
          <a:bodyPr/>
          <a:lstStyle>
            <a:lvl1pPr marL="0" indent="0">
              <a:buNone/>
              <a:defRPr/>
            </a:lvl1pPr>
          </a:lstStyle>
          <a:p>
            <a:r>
              <a:rPr lang="en-US" noProof="0" smtClean="0"/>
              <a:t>Click icon to add picture</a:t>
            </a:r>
            <a:endParaRPr lang="en-US" noProof="0" dirty="0"/>
          </a:p>
        </p:txBody>
      </p:sp>
      <p:sp>
        <p:nvSpPr>
          <p:cNvPr id="28" name="Picture Placeholder 3">
            <a:extLst>
              <a:ext uri="{FF2B5EF4-FFF2-40B4-BE49-F238E27FC236}">
                <a16:creationId xmlns:a16="http://schemas.microsoft.com/office/drawing/2014/main" xmlns="" id="{B1A58D5B-A4BA-F446-90DA-1B6B207869A8}"/>
              </a:ext>
            </a:extLst>
          </p:cNvPr>
          <p:cNvSpPr>
            <a:spLocks noGrp="1"/>
          </p:cNvSpPr>
          <p:nvPr>
            <p:ph type="pic" sz="quarter" idx="28"/>
          </p:nvPr>
        </p:nvSpPr>
        <p:spPr>
          <a:xfrm>
            <a:off x="3380176" y="2358091"/>
            <a:ext cx="854075" cy="854075"/>
          </a:xfrm>
        </p:spPr>
        <p:txBody>
          <a:bodyPr/>
          <a:lstStyle>
            <a:lvl1pPr marL="0" indent="0">
              <a:buNone/>
              <a:defRPr/>
            </a:lvl1pPr>
          </a:lstStyle>
          <a:p>
            <a:r>
              <a:rPr lang="en-US" noProof="0" smtClean="0"/>
              <a:t>Click icon to add picture</a:t>
            </a:r>
            <a:endParaRPr lang="en-US" noProof="0" dirty="0"/>
          </a:p>
        </p:txBody>
      </p:sp>
      <p:sp>
        <p:nvSpPr>
          <p:cNvPr id="29" name="Picture Placeholder 3">
            <a:extLst>
              <a:ext uri="{FF2B5EF4-FFF2-40B4-BE49-F238E27FC236}">
                <a16:creationId xmlns:a16="http://schemas.microsoft.com/office/drawing/2014/main" xmlns="" id="{7912C149-C249-1940-AF83-360853E78C26}"/>
              </a:ext>
            </a:extLst>
          </p:cNvPr>
          <p:cNvSpPr>
            <a:spLocks noGrp="1"/>
          </p:cNvSpPr>
          <p:nvPr>
            <p:ph type="pic" sz="quarter" idx="29"/>
          </p:nvPr>
        </p:nvSpPr>
        <p:spPr>
          <a:xfrm>
            <a:off x="5673898" y="2358091"/>
            <a:ext cx="854075" cy="854075"/>
          </a:xfrm>
        </p:spPr>
        <p:txBody>
          <a:bodyPr/>
          <a:lstStyle>
            <a:lvl1pPr marL="0" indent="0">
              <a:buNone/>
              <a:defRPr/>
            </a:lvl1pPr>
          </a:lstStyle>
          <a:p>
            <a:r>
              <a:rPr lang="en-US" noProof="0" smtClean="0"/>
              <a:t>Click icon to add picture</a:t>
            </a:r>
            <a:endParaRPr lang="en-US" noProof="0" dirty="0"/>
          </a:p>
        </p:txBody>
      </p:sp>
      <p:sp>
        <p:nvSpPr>
          <p:cNvPr id="42" name="Rectangle 41">
            <a:extLst>
              <a:ext uri="{FF2B5EF4-FFF2-40B4-BE49-F238E27FC236}">
                <a16:creationId xmlns:a16="http://schemas.microsoft.com/office/drawing/2014/main" xmlns="" id="{D24854E3-04DE-4154-AD8A-9F8AC3E4EE33}"/>
              </a:ext>
            </a:extLst>
          </p:cNvPr>
          <p:cNvSpPr/>
          <p:nvPr userDrawn="1"/>
        </p:nvSpPr>
        <p:spPr>
          <a:xfrm>
            <a:off x="7632650" y="86714"/>
            <a:ext cx="4472635" cy="6684572"/>
          </a:xfrm>
          <a:prstGeom prst="rect">
            <a:avLst/>
          </a:prstGeom>
          <a:gradFill>
            <a:gsLst>
              <a:gs pos="0">
                <a:schemeClr val="tx1">
                  <a:alpha val="0"/>
                </a:schemeClr>
              </a:gs>
              <a:gs pos="100000">
                <a:schemeClr val="tx1">
                  <a:alpha val="31000"/>
                </a:schemeClr>
              </a:gs>
            </a:gsLst>
            <a:lin ang="12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1" name="Picture Placeholder 40">
            <a:extLst>
              <a:ext uri="{FF2B5EF4-FFF2-40B4-BE49-F238E27FC236}">
                <a16:creationId xmlns:a16="http://schemas.microsoft.com/office/drawing/2014/main" xmlns="" id="{5BDD2BB3-B6A3-404C-846E-13E06B2F1662}"/>
              </a:ext>
            </a:extLst>
          </p:cNvPr>
          <p:cNvSpPr>
            <a:spLocks noGrp="1"/>
          </p:cNvSpPr>
          <p:nvPr>
            <p:ph type="pic" sz="quarter" idx="25" hasCustomPrompt="1"/>
          </p:nvPr>
        </p:nvSpPr>
        <p:spPr>
          <a:xfrm>
            <a:off x="7632650" y="86714"/>
            <a:ext cx="4472635" cy="6478538"/>
          </a:xfrm>
          <a:custGeom>
            <a:avLst/>
            <a:gdLst>
              <a:gd name="connsiteX0" fmla="*/ 376782 w 4559351"/>
              <a:gd name="connsiteY0" fmla="*/ 5927210 h 6604145"/>
              <a:gd name="connsiteX1" fmla="*/ 1519837 w 4559351"/>
              <a:gd name="connsiteY1" fmla="*/ 6224579 h 6604145"/>
              <a:gd name="connsiteX2" fmla="*/ 1067656 w 4559351"/>
              <a:gd name="connsiteY2" fmla="*/ 6604145 h 6604145"/>
              <a:gd name="connsiteX3" fmla="*/ 567431 w 4559351"/>
              <a:gd name="connsiteY3" fmla="*/ 6347235 h 6604145"/>
              <a:gd name="connsiteX4" fmla="*/ 3770030 w 4559351"/>
              <a:gd name="connsiteY4" fmla="*/ 4729122 h 6604145"/>
              <a:gd name="connsiteX5" fmla="*/ 3830234 w 4559351"/>
              <a:gd name="connsiteY5" fmla="*/ 4893659 h 6604145"/>
              <a:gd name="connsiteX6" fmla="*/ 3125854 w 4559351"/>
              <a:gd name="connsiteY6" fmla="*/ 4949110 h 6604145"/>
              <a:gd name="connsiteX7" fmla="*/ 3170574 w 4559351"/>
              <a:gd name="connsiteY7" fmla="*/ 4030224 h 6604145"/>
              <a:gd name="connsiteX8" fmla="*/ 3437863 w 4559351"/>
              <a:gd name="connsiteY8" fmla="*/ 4760691 h 6604145"/>
              <a:gd name="connsiteX9" fmla="*/ 2793688 w 4559351"/>
              <a:gd name="connsiteY9" fmla="*/ 4980680 h 6604145"/>
              <a:gd name="connsiteX10" fmla="*/ 2501683 w 4559351"/>
              <a:gd name="connsiteY10" fmla="*/ 5003670 h 6604145"/>
              <a:gd name="connsiteX11" fmla="*/ 0 w 4559351"/>
              <a:gd name="connsiteY11" fmla="*/ 3396395 h 6604145"/>
              <a:gd name="connsiteX12" fmla="*/ 3032435 w 4559351"/>
              <a:gd name="connsiteY12" fmla="*/ 3966867 h 6604145"/>
              <a:gd name="connsiteX13" fmla="*/ 1101460 w 4559351"/>
              <a:gd name="connsiteY13" fmla="*/ 6039845 h 6604145"/>
              <a:gd name="connsiteX14" fmla="*/ 10881 w 4559351"/>
              <a:gd name="connsiteY14" fmla="*/ 5508230 h 6604145"/>
              <a:gd name="connsiteX15" fmla="*/ 0 w 4559351"/>
              <a:gd name="connsiteY15" fmla="*/ 5475113 h 6604145"/>
              <a:gd name="connsiteX16" fmla="*/ 0 w 4559351"/>
              <a:gd name="connsiteY16" fmla="*/ 2843941 h 6604145"/>
              <a:gd name="connsiteX17" fmla="*/ 1605508 w 4559351"/>
              <a:gd name="connsiteY17" fmla="*/ 3374908 h 6604145"/>
              <a:gd name="connsiteX18" fmla="*/ 1482045 w 4559351"/>
              <a:gd name="connsiteY18" fmla="*/ 3547687 h 6604145"/>
              <a:gd name="connsiteX19" fmla="*/ 0 w 4559351"/>
              <a:gd name="connsiteY19" fmla="*/ 3206607 h 6604145"/>
              <a:gd name="connsiteX20" fmla="*/ 0 w 4559351"/>
              <a:gd name="connsiteY20" fmla="*/ 0 h 6604145"/>
              <a:gd name="connsiteX21" fmla="*/ 4559351 w 4559351"/>
              <a:gd name="connsiteY21" fmla="*/ 0 h 6604145"/>
              <a:gd name="connsiteX22" fmla="*/ 4559351 w 4559351"/>
              <a:gd name="connsiteY22" fmla="*/ 4284646 h 6604145"/>
              <a:gd name="connsiteX23" fmla="*/ 0 w 4559351"/>
              <a:gd name="connsiteY23" fmla="*/ 2645102 h 6604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559351" h="6604145">
                <a:moveTo>
                  <a:pt x="376782" y="5927210"/>
                </a:moveTo>
                <a:lnTo>
                  <a:pt x="1519837" y="6224579"/>
                </a:lnTo>
                <a:lnTo>
                  <a:pt x="1067656" y="6604145"/>
                </a:lnTo>
                <a:lnTo>
                  <a:pt x="567431" y="6347235"/>
                </a:lnTo>
                <a:close/>
                <a:moveTo>
                  <a:pt x="3770030" y="4729122"/>
                </a:moveTo>
                <a:lnTo>
                  <a:pt x="3830234" y="4893659"/>
                </a:lnTo>
                <a:lnTo>
                  <a:pt x="3125854" y="4949110"/>
                </a:lnTo>
                <a:close/>
                <a:moveTo>
                  <a:pt x="3170574" y="4030224"/>
                </a:moveTo>
                <a:lnTo>
                  <a:pt x="3437863" y="4760691"/>
                </a:lnTo>
                <a:lnTo>
                  <a:pt x="2793688" y="4980680"/>
                </a:lnTo>
                <a:lnTo>
                  <a:pt x="2501683" y="5003670"/>
                </a:lnTo>
                <a:close/>
                <a:moveTo>
                  <a:pt x="0" y="3396395"/>
                </a:moveTo>
                <a:lnTo>
                  <a:pt x="3032435" y="3966867"/>
                </a:lnTo>
                <a:lnTo>
                  <a:pt x="1101460" y="6039845"/>
                </a:lnTo>
                <a:lnTo>
                  <a:pt x="10881" y="5508230"/>
                </a:lnTo>
                <a:lnTo>
                  <a:pt x="0" y="5475113"/>
                </a:lnTo>
                <a:close/>
                <a:moveTo>
                  <a:pt x="0" y="2843941"/>
                </a:moveTo>
                <a:lnTo>
                  <a:pt x="1605508" y="3374908"/>
                </a:lnTo>
                <a:lnTo>
                  <a:pt x="1482045" y="3547687"/>
                </a:lnTo>
                <a:lnTo>
                  <a:pt x="0" y="3206607"/>
                </a:lnTo>
                <a:close/>
                <a:moveTo>
                  <a:pt x="0" y="0"/>
                </a:moveTo>
                <a:lnTo>
                  <a:pt x="4559351" y="0"/>
                </a:lnTo>
                <a:lnTo>
                  <a:pt x="4559351" y="4284646"/>
                </a:lnTo>
                <a:lnTo>
                  <a:pt x="0" y="2645102"/>
                </a:lnTo>
                <a:close/>
              </a:path>
            </a:pathLst>
          </a:custGeom>
          <a:solidFill>
            <a:schemeClr val="bg1">
              <a:lumMod val="95000"/>
            </a:schemeClr>
          </a:solidFill>
        </p:spPr>
        <p:txBody>
          <a:bodyPr wrap="square"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100" i="1">
                <a:latin typeface="Times New Roman" panose="02020603050405020304" pitchFamily="18" charset="0"/>
                <a:cs typeface="Times New Roman" panose="02020603050405020304" pitchFamily="18" charset="0"/>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noProof="0" dirty="0"/>
              <a:t>Insert or Drag and Drop Image Here</a:t>
            </a:r>
          </a:p>
        </p:txBody>
      </p:sp>
      <p:sp>
        <p:nvSpPr>
          <p:cNvPr id="2" name="Title 1">
            <a:extLst>
              <a:ext uri="{FF2B5EF4-FFF2-40B4-BE49-F238E27FC236}">
                <a16:creationId xmlns:a16="http://schemas.microsoft.com/office/drawing/2014/main" xmlns="" id="{5CFF4C50-933F-41F9-AD11-BD02410AA7D5}"/>
              </a:ext>
            </a:extLst>
          </p:cNvPr>
          <p:cNvSpPr>
            <a:spLocks noGrp="1"/>
          </p:cNvSpPr>
          <p:nvPr>
            <p:ph type="title"/>
          </p:nvPr>
        </p:nvSpPr>
        <p:spPr>
          <a:xfrm>
            <a:off x="432000" y="432000"/>
            <a:ext cx="11340000" cy="432000"/>
          </a:xfrm>
        </p:spPr>
        <p:txBody>
          <a:bodyPr/>
          <a:lstStyle>
            <a:lvl1pPr>
              <a:defRPr>
                <a:solidFill>
                  <a:schemeClr val="tx1">
                    <a:lumMod val="75000"/>
                    <a:lumOff val="25000"/>
                  </a:schemeClr>
                </a:solidFill>
              </a:defRPr>
            </a:lvl1pPr>
          </a:lstStyle>
          <a:p>
            <a:r>
              <a:rPr lang="en-US" noProof="0" smtClean="0"/>
              <a:t>Click to edit Master title style</a:t>
            </a:r>
            <a:endParaRPr lang="en-US" noProof="0"/>
          </a:p>
        </p:txBody>
      </p:sp>
      <p:sp>
        <p:nvSpPr>
          <p:cNvPr id="7" name="Footer Placeholder 6">
            <a:extLst>
              <a:ext uri="{FF2B5EF4-FFF2-40B4-BE49-F238E27FC236}">
                <a16:creationId xmlns:a16="http://schemas.microsoft.com/office/drawing/2014/main" xmlns="" id="{19F419B1-164A-4B7A-BBEC-47B6151ECB05}"/>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5" name="Text Placeholder 4">
            <a:extLst>
              <a:ext uri="{FF2B5EF4-FFF2-40B4-BE49-F238E27FC236}">
                <a16:creationId xmlns:a16="http://schemas.microsoft.com/office/drawing/2014/main" xmlns="" id="{1F5B3657-F2AE-455A-BF81-1A0C2ACECD20}"/>
              </a:ext>
            </a:extLst>
          </p:cNvPr>
          <p:cNvSpPr>
            <a:spLocks noGrp="1"/>
          </p:cNvSpPr>
          <p:nvPr>
            <p:ph type="body" sz="quarter" idx="12" hasCustomPrompt="1"/>
          </p:nvPr>
        </p:nvSpPr>
        <p:spPr>
          <a:xfrm>
            <a:off x="2726075" y="4688112"/>
            <a:ext cx="2160588" cy="900000"/>
          </a:xfrm>
        </p:spPr>
        <p:txBody>
          <a:bodyPr/>
          <a:lstStyle>
            <a:lvl1pPr marL="0" indent="0" algn="ctr">
              <a:buNone/>
              <a:defRPr sz="1600"/>
            </a:lvl1pPr>
          </a:lstStyle>
          <a:p>
            <a:pPr lvl="0"/>
            <a:r>
              <a:rPr lang="en-US" noProof="0"/>
              <a:t>Bullet Description</a:t>
            </a:r>
          </a:p>
        </p:txBody>
      </p:sp>
      <p:sp>
        <p:nvSpPr>
          <p:cNvPr id="13" name="Text Placeholder 12">
            <a:extLst>
              <a:ext uri="{FF2B5EF4-FFF2-40B4-BE49-F238E27FC236}">
                <a16:creationId xmlns:a16="http://schemas.microsoft.com/office/drawing/2014/main" xmlns="" id="{6A983D98-E0AB-429A-9EC2-B50D4216D691}"/>
              </a:ext>
            </a:extLst>
          </p:cNvPr>
          <p:cNvSpPr>
            <a:spLocks noGrp="1"/>
          </p:cNvSpPr>
          <p:nvPr>
            <p:ph type="body" sz="quarter" idx="13" hasCustomPrompt="1"/>
          </p:nvPr>
        </p:nvSpPr>
        <p:spPr>
          <a:xfrm>
            <a:off x="5020543" y="4688112"/>
            <a:ext cx="2160588" cy="900000"/>
          </a:xfrm>
        </p:spPr>
        <p:txBody>
          <a:bodyPr/>
          <a:lstStyle>
            <a:lvl1pPr marL="0" indent="0" algn="ctr">
              <a:buNone/>
              <a:defRPr sz="1600"/>
            </a:lvl1pPr>
          </a:lstStyle>
          <a:p>
            <a:pPr lvl="0"/>
            <a:r>
              <a:rPr lang="en-US" noProof="0"/>
              <a:t>Bullet Description</a:t>
            </a:r>
          </a:p>
        </p:txBody>
      </p:sp>
      <p:sp>
        <p:nvSpPr>
          <p:cNvPr id="6" name="Text Placeholder 5">
            <a:extLst>
              <a:ext uri="{FF2B5EF4-FFF2-40B4-BE49-F238E27FC236}">
                <a16:creationId xmlns:a16="http://schemas.microsoft.com/office/drawing/2014/main" xmlns="" id="{EB3F7825-EB73-4976-9D8D-BAD8C8FCEA82}"/>
              </a:ext>
            </a:extLst>
          </p:cNvPr>
          <p:cNvSpPr>
            <a:spLocks noGrp="1"/>
          </p:cNvSpPr>
          <p:nvPr>
            <p:ph type="body" sz="quarter" idx="16" hasCustomPrompt="1"/>
          </p:nvPr>
        </p:nvSpPr>
        <p:spPr>
          <a:xfrm>
            <a:off x="431800" y="3926334"/>
            <a:ext cx="2160000" cy="504000"/>
          </a:xfrm>
        </p:spPr>
        <p:txBody>
          <a:bodyPr/>
          <a:lstStyle>
            <a:lvl1pPr marL="0" indent="0" algn="ctr">
              <a:buNone/>
              <a:defRPr b="1">
                <a:latin typeface="+mj-lt"/>
              </a:defRPr>
            </a:lvl1pPr>
          </a:lstStyle>
          <a:p>
            <a:pPr lvl="0"/>
            <a:r>
              <a:rPr lang="en-US" noProof="0"/>
              <a:t>Bullet 1</a:t>
            </a:r>
          </a:p>
        </p:txBody>
      </p:sp>
      <p:sp>
        <p:nvSpPr>
          <p:cNvPr id="10" name="Text Placeholder 9">
            <a:extLst>
              <a:ext uri="{FF2B5EF4-FFF2-40B4-BE49-F238E27FC236}">
                <a16:creationId xmlns:a16="http://schemas.microsoft.com/office/drawing/2014/main" xmlns="" id="{6D972951-9088-4993-8DED-9DA3B6B08CF2}"/>
              </a:ext>
            </a:extLst>
          </p:cNvPr>
          <p:cNvSpPr>
            <a:spLocks noGrp="1"/>
          </p:cNvSpPr>
          <p:nvPr>
            <p:ph type="body" sz="quarter" idx="17" hasCustomPrompt="1"/>
          </p:nvPr>
        </p:nvSpPr>
        <p:spPr>
          <a:xfrm>
            <a:off x="2726076" y="3926335"/>
            <a:ext cx="2160587" cy="504000"/>
          </a:xfrm>
        </p:spPr>
        <p:txBody>
          <a:bodyPr/>
          <a:lstStyle>
            <a:lvl1pPr marL="0" indent="0" algn="ctr">
              <a:buNone/>
              <a:defRPr b="1">
                <a:latin typeface="+mj-lt"/>
              </a:defRPr>
            </a:lvl1pPr>
          </a:lstStyle>
          <a:p>
            <a:pPr lvl="0"/>
            <a:r>
              <a:rPr lang="en-US" noProof="0"/>
              <a:t>Bullet 2</a:t>
            </a:r>
          </a:p>
        </p:txBody>
      </p:sp>
      <p:sp>
        <p:nvSpPr>
          <p:cNvPr id="12" name="Text Placeholder 11">
            <a:extLst>
              <a:ext uri="{FF2B5EF4-FFF2-40B4-BE49-F238E27FC236}">
                <a16:creationId xmlns:a16="http://schemas.microsoft.com/office/drawing/2014/main" xmlns="" id="{48424FDD-507C-4199-BFC6-8BC01D8992B6}"/>
              </a:ext>
            </a:extLst>
          </p:cNvPr>
          <p:cNvSpPr>
            <a:spLocks noGrp="1"/>
          </p:cNvSpPr>
          <p:nvPr>
            <p:ph type="body" sz="quarter" idx="18" hasCustomPrompt="1"/>
          </p:nvPr>
        </p:nvSpPr>
        <p:spPr>
          <a:xfrm>
            <a:off x="5020543" y="3926335"/>
            <a:ext cx="2160588" cy="504000"/>
          </a:xfrm>
        </p:spPr>
        <p:txBody>
          <a:bodyPr/>
          <a:lstStyle>
            <a:lvl1pPr marL="0" indent="0" algn="ctr">
              <a:buNone/>
              <a:defRPr b="1">
                <a:latin typeface="+mj-lt"/>
              </a:defRPr>
            </a:lvl1pPr>
          </a:lstStyle>
          <a:p>
            <a:pPr lvl="0"/>
            <a:r>
              <a:rPr lang="en-US" noProof="0"/>
              <a:t>Bullet 3</a:t>
            </a:r>
          </a:p>
        </p:txBody>
      </p:sp>
      <p:sp>
        <p:nvSpPr>
          <p:cNvPr id="21" name="Text Placeholder 20">
            <a:extLst>
              <a:ext uri="{FF2B5EF4-FFF2-40B4-BE49-F238E27FC236}">
                <a16:creationId xmlns:a16="http://schemas.microsoft.com/office/drawing/2014/main" xmlns="" id="{DA4566DA-C848-4A27-BBC8-722932FFD7F6}"/>
              </a:ext>
            </a:extLst>
          </p:cNvPr>
          <p:cNvSpPr>
            <a:spLocks noGrp="1"/>
          </p:cNvSpPr>
          <p:nvPr>
            <p:ph type="body" sz="quarter" idx="21" hasCustomPrompt="1"/>
          </p:nvPr>
        </p:nvSpPr>
        <p:spPr>
          <a:xfrm>
            <a:off x="432094" y="4683350"/>
            <a:ext cx="2160000" cy="900000"/>
          </a:xfrm>
        </p:spPr>
        <p:txBody>
          <a:bodyPr/>
          <a:lstStyle>
            <a:lvl1pPr marL="0" indent="0" algn="ctr">
              <a:buNone/>
              <a:defRPr sz="1600"/>
            </a:lvl1pPr>
          </a:lstStyle>
          <a:p>
            <a:pPr lvl="0"/>
            <a:r>
              <a:rPr lang="en-US" noProof="0"/>
              <a:t>Bullet Description</a:t>
            </a:r>
          </a:p>
        </p:txBody>
      </p:sp>
      <p:sp>
        <p:nvSpPr>
          <p:cNvPr id="51" name="Octagon 50">
            <a:extLst>
              <a:ext uri="{FF2B5EF4-FFF2-40B4-BE49-F238E27FC236}">
                <a16:creationId xmlns:a16="http://schemas.microsoft.com/office/drawing/2014/main" xmlns="" id="{758B0359-60B9-4D73-825D-ACE303A61C50}"/>
              </a:ext>
            </a:extLst>
          </p:cNvPr>
          <p:cNvSpPr/>
          <p:nvPr userDrawn="1"/>
        </p:nvSpPr>
        <p:spPr>
          <a:xfrm rot="1361022">
            <a:off x="11394972" y="6053793"/>
            <a:ext cx="634795" cy="634795"/>
          </a:xfrm>
          <a:prstGeom prst="octagon">
            <a:avLst/>
          </a:prstGeom>
          <a:noFill/>
          <a:ln w="3175">
            <a:solidFill>
              <a:schemeClr val="bg1">
                <a:lumMod val="8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2" name="Oval 51">
            <a:extLst>
              <a:ext uri="{FF2B5EF4-FFF2-40B4-BE49-F238E27FC236}">
                <a16:creationId xmlns:a16="http://schemas.microsoft.com/office/drawing/2014/main" xmlns="" id="{09921541-DECE-43BB-BF92-A4B5D5EE5469}"/>
              </a:ext>
            </a:extLst>
          </p:cNvPr>
          <p:cNvSpPr/>
          <p:nvPr userDrawn="1"/>
        </p:nvSpPr>
        <p:spPr>
          <a:xfrm>
            <a:off x="11533871" y="6185902"/>
            <a:ext cx="73515" cy="73515"/>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accent1"/>
              </a:solidFill>
            </a:endParaRPr>
          </a:p>
        </p:txBody>
      </p:sp>
      <p:sp>
        <p:nvSpPr>
          <p:cNvPr id="53" name="Oval 52">
            <a:extLst>
              <a:ext uri="{FF2B5EF4-FFF2-40B4-BE49-F238E27FC236}">
                <a16:creationId xmlns:a16="http://schemas.microsoft.com/office/drawing/2014/main" xmlns="" id="{83095B3B-1284-4E49-BE50-9C84BE7E58B6}"/>
              </a:ext>
            </a:extLst>
          </p:cNvPr>
          <p:cNvSpPr/>
          <p:nvPr userDrawn="1"/>
        </p:nvSpPr>
        <p:spPr>
          <a:xfrm>
            <a:off x="11892084" y="6561525"/>
            <a:ext cx="100439" cy="100439"/>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4" name="Oval 53">
            <a:extLst>
              <a:ext uri="{FF2B5EF4-FFF2-40B4-BE49-F238E27FC236}">
                <a16:creationId xmlns:a16="http://schemas.microsoft.com/office/drawing/2014/main" xmlns="" id="{7491DD10-64CD-40CA-A0BB-397696C0C168}"/>
              </a:ext>
            </a:extLst>
          </p:cNvPr>
          <p:cNvSpPr/>
          <p:nvPr userDrawn="1"/>
        </p:nvSpPr>
        <p:spPr>
          <a:xfrm>
            <a:off x="11342875" y="5990144"/>
            <a:ext cx="260512" cy="260512"/>
          </a:xfrm>
          <a:prstGeom prst="ellipse">
            <a:avLst/>
          </a:prstGeom>
          <a:no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accent1"/>
              </a:solidFill>
            </a:endParaRPr>
          </a:p>
        </p:txBody>
      </p:sp>
      <p:sp>
        <p:nvSpPr>
          <p:cNvPr id="55" name="Slide Number Placeholder 54">
            <a:extLst>
              <a:ext uri="{FF2B5EF4-FFF2-40B4-BE49-F238E27FC236}">
                <a16:creationId xmlns:a16="http://schemas.microsoft.com/office/drawing/2014/main" xmlns="" id="{8702E81C-40F0-489E-8339-0139157E6327}"/>
              </a:ext>
            </a:extLst>
          </p:cNvPr>
          <p:cNvSpPr>
            <a:spLocks noGrp="1"/>
          </p:cNvSpPr>
          <p:nvPr>
            <p:ph type="sldNum" sz="quarter" idx="26"/>
          </p:nvPr>
        </p:nvSpPr>
        <p:spPr/>
        <p:txBody>
          <a:bodyPr/>
          <a:lstStyle/>
          <a:p>
            <a:fld id="{19B51A1E-902D-48AF-9020-955120F399B6}" type="slidenum">
              <a:rPr lang="en-US" noProof="0" smtClean="0"/>
              <a:pPr/>
              <a:t>‹#›</a:t>
            </a:fld>
            <a:endParaRPr lang="en-US" noProof="0" dirty="0"/>
          </a:p>
        </p:txBody>
      </p:sp>
      <p:cxnSp>
        <p:nvCxnSpPr>
          <p:cNvPr id="23" name="Straight Connector 22" descr="First divider line on slide">
            <a:extLst>
              <a:ext uri="{FF2B5EF4-FFF2-40B4-BE49-F238E27FC236}">
                <a16:creationId xmlns:a16="http://schemas.microsoft.com/office/drawing/2014/main" xmlns="" id="{7FE1F4E8-B411-4807-9D24-A045EE06CFD9}"/>
              </a:ext>
              <a:ext uri="{C183D7F6-B498-43B3-948B-1728B52AA6E4}">
                <adec:decorative xmlns:adec="http://schemas.microsoft.com/office/drawing/2017/decorative" xmlns="" val="1"/>
              </a:ext>
            </a:extLst>
          </p:cNvPr>
          <p:cNvCxnSpPr>
            <a:cxnSpLocks/>
          </p:cNvCxnSpPr>
          <p:nvPr userDrawn="1"/>
        </p:nvCxnSpPr>
        <p:spPr>
          <a:xfrm>
            <a:off x="2659047" y="2052013"/>
            <a:ext cx="0" cy="148749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descr="Second divider line on slide">
            <a:extLst>
              <a:ext uri="{FF2B5EF4-FFF2-40B4-BE49-F238E27FC236}">
                <a16:creationId xmlns:a16="http://schemas.microsoft.com/office/drawing/2014/main" xmlns="" id="{8C3F648E-45E5-403C-973E-2BEED634B269}"/>
              </a:ext>
              <a:ext uri="{C183D7F6-B498-43B3-948B-1728B52AA6E4}">
                <adec:decorative xmlns:adec="http://schemas.microsoft.com/office/drawing/2017/decorative" xmlns="" val="1"/>
              </a:ext>
            </a:extLst>
          </p:cNvPr>
          <p:cNvCxnSpPr>
            <a:cxnSpLocks/>
          </p:cNvCxnSpPr>
          <p:nvPr userDrawn="1"/>
        </p:nvCxnSpPr>
        <p:spPr>
          <a:xfrm>
            <a:off x="4953541" y="2052013"/>
            <a:ext cx="0" cy="148749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12843132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7" name="Octagon 6">
            <a:extLst>
              <a:ext uri="{FF2B5EF4-FFF2-40B4-BE49-F238E27FC236}">
                <a16:creationId xmlns:a16="http://schemas.microsoft.com/office/drawing/2014/main" xmlns="" id="{12B87281-2FCA-44C5-BFC9-FD653787EFC4}"/>
              </a:ext>
            </a:extLst>
          </p:cNvPr>
          <p:cNvSpPr/>
          <p:nvPr/>
        </p:nvSpPr>
        <p:spPr>
          <a:xfrm rot="1361022">
            <a:off x="11394972" y="6053793"/>
            <a:ext cx="634795" cy="634795"/>
          </a:xfrm>
          <a:prstGeom prst="octagon">
            <a:avLst/>
          </a:prstGeom>
          <a:noFill/>
          <a:ln w="3175">
            <a:solidFill>
              <a:schemeClr val="bg1">
                <a:lumMod val="8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Placeholder 1">
            <a:extLst>
              <a:ext uri="{FF2B5EF4-FFF2-40B4-BE49-F238E27FC236}">
                <a16:creationId xmlns:a16="http://schemas.microsoft.com/office/drawing/2014/main" xmlns="" id="{090F41A2-6535-4CA6-81E4-026A5B56D9D7}"/>
              </a:ext>
            </a:extLst>
          </p:cNvPr>
          <p:cNvSpPr>
            <a:spLocks noGrp="1"/>
          </p:cNvSpPr>
          <p:nvPr>
            <p:ph type="title"/>
          </p:nvPr>
        </p:nvSpPr>
        <p:spPr>
          <a:xfrm>
            <a:off x="432000" y="432000"/>
            <a:ext cx="11340000" cy="432000"/>
          </a:xfrm>
          <a:prstGeom prst="rect">
            <a:avLst/>
          </a:prstGeom>
        </p:spPr>
        <p:txBody>
          <a:bodyPr vert="horz" lIns="0" tIns="0" rIns="0" bIns="0" rtlCol="0" anchor="ctr">
            <a:noAutofit/>
          </a:bodyPr>
          <a:lstStyle/>
          <a:p>
            <a:r>
              <a:rPr lang="en-US" noProof="0" smtClean="0"/>
              <a:t>Click to edit Master title style</a:t>
            </a:r>
            <a:endParaRPr lang="en-US" noProof="0"/>
          </a:p>
        </p:txBody>
      </p:sp>
      <p:sp>
        <p:nvSpPr>
          <p:cNvPr id="3" name="Text Placeholder 2">
            <a:extLst>
              <a:ext uri="{FF2B5EF4-FFF2-40B4-BE49-F238E27FC236}">
                <a16:creationId xmlns:a16="http://schemas.microsoft.com/office/drawing/2014/main" xmlns="" id="{213AB95C-7DD4-4796-80E4-1B7466A2A037}"/>
              </a:ext>
            </a:extLst>
          </p:cNvPr>
          <p:cNvSpPr>
            <a:spLocks noGrp="1"/>
          </p:cNvSpPr>
          <p:nvPr>
            <p:ph type="body" idx="1"/>
          </p:nvPr>
        </p:nvSpPr>
        <p:spPr>
          <a:xfrm>
            <a:off x="432000" y="1152000"/>
            <a:ext cx="11340000" cy="4680000"/>
          </a:xfrm>
          <a:prstGeom prst="rect">
            <a:avLst/>
          </a:prstGeom>
        </p:spPr>
        <p:txBody>
          <a:bodyPr vert="horz" lIns="0" tIns="0" rIns="0" bIns="0" rtlCol="0">
            <a:no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5" name="Footer Placeholder 4">
            <a:extLst>
              <a:ext uri="{FF2B5EF4-FFF2-40B4-BE49-F238E27FC236}">
                <a16:creationId xmlns:a16="http://schemas.microsoft.com/office/drawing/2014/main" xmlns="" id="{58879C91-B77F-4273-9A27-A3535FB889DB}"/>
              </a:ext>
            </a:extLst>
          </p:cNvPr>
          <p:cNvSpPr>
            <a:spLocks noGrp="1"/>
          </p:cNvSpPr>
          <p:nvPr>
            <p:ph type="ftr" sz="quarter" idx="3"/>
          </p:nvPr>
        </p:nvSpPr>
        <p:spPr>
          <a:xfrm>
            <a:off x="431999" y="6188628"/>
            <a:ext cx="8784941" cy="365125"/>
          </a:xfrm>
          <a:prstGeom prst="rect">
            <a:avLst/>
          </a:prstGeom>
        </p:spPr>
        <p:txBody>
          <a:bodyPr vert="horz" lIns="0" tIns="0" rIns="0" bIns="0" rtlCol="0" anchor="ctr"/>
          <a:lstStyle>
            <a:lvl1pPr algn="l">
              <a:defRPr sz="1200">
                <a:solidFill>
                  <a:schemeClr val="tx1">
                    <a:lumMod val="75000"/>
                    <a:lumOff val="25000"/>
                  </a:schemeClr>
                </a:solidFill>
              </a:defRPr>
            </a:lvl1pPr>
          </a:lstStyle>
          <a:p>
            <a:r>
              <a:rPr lang="en-US" noProof="0" dirty="0"/>
              <a:t>Add a footer</a:t>
            </a:r>
          </a:p>
        </p:txBody>
      </p:sp>
      <p:sp>
        <p:nvSpPr>
          <p:cNvPr id="6" name="Slide Number Placeholder 5">
            <a:extLst>
              <a:ext uri="{FF2B5EF4-FFF2-40B4-BE49-F238E27FC236}">
                <a16:creationId xmlns:a16="http://schemas.microsoft.com/office/drawing/2014/main" xmlns="" id="{5ECA3099-A94F-4C3E-BC29-780EDD38F722}"/>
              </a:ext>
            </a:extLst>
          </p:cNvPr>
          <p:cNvSpPr>
            <a:spLocks noGrp="1"/>
          </p:cNvSpPr>
          <p:nvPr>
            <p:ph type="sldNum" sz="quarter" idx="4"/>
          </p:nvPr>
        </p:nvSpPr>
        <p:spPr>
          <a:xfrm>
            <a:off x="11496369" y="6155190"/>
            <a:ext cx="432000" cy="432000"/>
          </a:xfrm>
          <a:prstGeom prst="ellipse">
            <a:avLst/>
          </a:prstGeom>
          <a:noFill/>
          <a:ln w="3175">
            <a:solidFill>
              <a:schemeClr val="accent1"/>
            </a:solidFill>
          </a:ln>
        </p:spPr>
        <p:txBody>
          <a:bodyPr vert="horz" lIns="0" tIns="0" rIns="0" bIns="0" rtlCol="0" anchor="ctr"/>
          <a:lstStyle>
            <a:lvl1pPr algn="ctr">
              <a:defRPr sz="1200" b="1" i="1">
                <a:solidFill>
                  <a:schemeClr val="tx1"/>
                </a:solidFill>
                <a:latin typeface="+mj-lt"/>
              </a:defRPr>
            </a:lvl1pPr>
          </a:lstStyle>
          <a:p>
            <a:fld id="{19B51A1E-902D-48AF-9020-955120F399B6}" type="slidenum">
              <a:rPr lang="en-US" noProof="0" smtClean="0"/>
              <a:pPr/>
              <a:t>‹#›</a:t>
            </a:fld>
            <a:endParaRPr lang="en-US" noProof="0" dirty="0"/>
          </a:p>
        </p:txBody>
      </p:sp>
      <p:sp>
        <p:nvSpPr>
          <p:cNvPr id="9" name="Oval 8">
            <a:extLst>
              <a:ext uri="{FF2B5EF4-FFF2-40B4-BE49-F238E27FC236}">
                <a16:creationId xmlns:a16="http://schemas.microsoft.com/office/drawing/2014/main" xmlns="" id="{B66BF03E-F48E-4C0A-9078-07AC4DDF896A}"/>
              </a:ext>
            </a:extLst>
          </p:cNvPr>
          <p:cNvSpPr/>
          <p:nvPr/>
        </p:nvSpPr>
        <p:spPr>
          <a:xfrm>
            <a:off x="11533871" y="6185902"/>
            <a:ext cx="73515" cy="73515"/>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accent1"/>
              </a:solidFill>
            </a:endParaRPr>
          </a:p>
        </p:txBody>
      </p:sp>
      <p:sp>
        <p:nvSpPr>
          <p:cNvPr id="10" name="Oval 9">
            <a:extLst>
              <a:ext uri="{FF2B5EF4-FFF2-40B4-BE49-F238E27FC236}">
                <a16:creationId xmlns:a16="http://schemas.microsoft.com/office/drawing/2014/main" xmlns="" id="{9F827500-FC74-463C-9312-BC59104AEBD6}"/>
              </a:ext>
            </a:extLst>
          </p:cNvPr>
          <p:cNvSpPr/>
          <p:nvPr/>
        </p:nvSpPr>
        <p:spPr>
          <a:xfrm>
            <a:off x="11892084" y="6561525"/>
            <a:ext cx="100439" cy="100439"/>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TextBox 10">
            <a:extLst>
              <a:ext uri="{FF2B5EF4-FFF2-40B4-BE49-F238E27FC236}">
                <a16:creationId xmlns:a16="http://schemas.microsoft.com/office/drawing/2014/main" xmlns="" id="{110EE18F-610D-4230-BA82-4E5007401ADD}"/>
              </a:ext>
            </a:extLst>
          </p:cNvPr>
          <p:cNvSpPr txBox="1"/>
          <p:nvPr/>
        </p:nvSpPr>
        <p:spPr>
          <a:xfrm>
            <a:off x="8734570" y="6278857"/>
            <a:ext cx="2510557" cy="184666"/>
          </a:xfrm>
          <a:prstGeom prst="rect">
            <a:avLst/>
          </a:prstGeom>
          <a:noFill/>
        </p:spPr>
        <p:txBody>
          <a:bodyPr wrap="square" lIns="0" tIns="0" rIns="0" bIns="0" rtlCol="0">
            <a:noAutofit/>
          </a:bodyPr>
          <a:lstStyle/>
          <a:p>
            <a:pPr algn="r"/>
            <a:r>
              <a:rPr lang="en-US" sz="1200" noProof="0" dirty="0">
                <a:solidFill>
                  <a:schemeClr val="tx2"/>
                </a:solidFill>
                <a:latin typeface="+mj-lt"/>
              </a:rPr>
              <a:t>Your Logo or Name Here</a:t>
            </a:r>
          </a:p>
        </p:txBody>
      </p:sp>
      <p:sp>
        <p:nvSpPr>
          <p:cNvPr id="14" name="Oval 13">
            <a:extLst>
              <a:ext uri="{FF2B5EF4-FFF2-40B4-BE49-F238E27FC236}">
                <a16:creationId xmlns:a16="http://schemas.microsoft.com/office/drawing/2014/main" xmlns="" id="{2AF375EA-F235-4EAA-A52F-D6BF0D6EDDCA}"/>
              </a:ext>
            </a:extLst>
          </p:cNvPr>
          <p:cNvSpPr/>
          <p:nvPr/>
        </p:nvSpPr>
        <p:spPr>
          <a:xfrm>
            <a:off x="11342875" y="5990144"/>
            <a:ext cx="260512" cy="260512"/>
          </a:xfrm>
          <a:prstGeom prst="ellipse">
            <a:avLst/>
          </a:prstGeom>
          <a:no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accent1"/>
              </a:solidFill>
            </a:endParaRPr>
          </a:p>
        </p:txBody>
      </p:sp>
      <p:sp>
        <p:nvSpPr>
          <p:cNvPr id="18" name="Rectangle 17">
            <a:extLst>
              <a:ext uri="{FF2B5EF4-FFF2-40B4-BE49-F238E27FC236}">
                <a16:creationId xmlns:a16="http://schemas.microsoft.com/office/drawing/2014/main" xmlns="" id="{7E3C8C5B-6356-4B7C-887C-A436D7DB4059}"/>
              </a:ext>
            </a:extLst>
          </p:cNvPr>
          <p:cNvSpPr/>
          <p:nvPr/>
        </p:nvSpPr>
        <p:spPr>
          <a:xfrm>
            <a:off x="0" y="6771286"/>
            <a:ext cx="12192000" cy="8671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Rectangle 18">
            <a:extLst>
              <a:ext uri="{FF2B5EF4-FFF2-40B4-BE49-F238E27FC236}">
                <a16:creationId xmlns:a16="http://schemas.microsoft.com/office/drawing/2014/main" xmlns="" id="{13120C00-0FF6-411F-B2D6-C625ED6BD241}"/>
              </a:ext>
            </a:extLst>
          </p:cNvPr>
          <p:cNvSpPr/>
          <p:nvPr/>
        </p:nvSpPr>
        <p:spPr>
          <a:xfrm>
            <a:off x="0" y="0"/>
            <a:ext cx="12192000" cy="8671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Rectangle 19">
            <a:extLst>
              <a:ext uri="{FF2B5EF4-FFF2-40B4-BE49-F238E27FC236}">
                <a16:creationId xmlns:a16="http://schemas.microsoft.com/office/drawing/2014/main" xmlns="" id="{2D142C1D-78E5-4AD5-BEF3-C015D6E3FEBD}"/>
              </a:ext>
            </a:extLst>
          </p:cNvPr>
          <p:cNvSpPr/>
          <p:nvPr/>
        </p:nvSpPr>
        <p:spPr>
          <a:xfrm rot="5400000">
            <a:off x="-3385643" y="3385642"/>
            <a:ext cx="6858001" cy="8671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1" name="Rectangle 20">
            <a:extLst>
              <a:ext uri="{FF2B5EF4-FFF2-40B4-BE49-F238E27FC236}">
                <a16:creationId xmlns:a16="http://schemas.microsoft.com/office/drawing/2014/main" xmlns="" id="{300D9306-2240-47FF-AA2F-DC7C26A008A4}"/>
              </a:ext>
            </a:extLst>
          </p:cNvPr>
          <p:cNvSpPr/>
          <p:nvPr/>
        </p:nvSpPr>
        <p:spPr>
          <a:xfrm rot="5400000">
            <a:off x="8719643" y="3385643"/>
            <a:ext cx="6858000" cy="8671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xmlns="" val="946163275"/>
      </p:ext>
    </p:extLst>
  </p:cSld>
  <p:clrMap bg1="dk1" tx1="lt1" bg2="dk2" tx2="lt2" accent1="accent1" accent2="accent2" accent3="accent3" accent4="accent4" accent5="accent5" accent6="accent6" hlink="hlink" folHlink="folHlink"/>
  <p:sldLayoutIdLst>
    <p:sldLayoutId id="2147483649" r:id="rId1"/>
    <p:sldLayoutId id="2147483663" r:id="rId2"/>
    <p:sldLayoutId id="2147483664" r:id="rId3"/>
    <p:sldLayoutId id="2147483650" r:id="rId4"/>
    <p:sldLayoutId id="2147483652" r:id="rId5"/>
    <p:sldLayoutId id="2147483656" r:id="rId6"/>
    <p:sldLayoutId id="2147483657" r:id="rId7"/>
    <p:sldLayoutId id="2147483685" r:id="rId8"/>
    <p:sldLayoutId id="2147483684" r:id="rId9"/>
    <p:sldLayoutId id="2147483683" r:id="rId10"/>
    <p:sldLayoutId id="2147483668" r:id="rId11"/>
    <p:sldLayoutId id="2147483682" r:id="rId12"/>
    <p:sldLayoutId id="2147483670" r:id="rId13"/>
    <p:sldLayoutId id="2147483653" r:id="rId14"/>
    <p:sldLayoutId id="2147483673" r:id="rId15"/>
    <p:sldLayoutId id="2147483674" r:id="rId16"/>
    <p:sldLayoutId id="2147483676" r:id="rId17"/>
    <p:sldLayoutId id="2147483677" r:id="rId18"/>
    <p:sldLayoutId id="2147483654" r:id="rId19"/>
    <p:sldLayoutId id="2147483660" r:id="rId20"/>
    <p:sldLayoutId id="2147483661" r:id="rId21"/>
    <p:sldLayoutId id="2147483678" r:id="rId22"/>
    <p:sldLayoutId id="2147483686" r:id="rId23"/>
    <p:sldLayoutId id="2147483687" r:id="rId24"/>
    <p:sldLayoutId id="2147483689" r:id="rId25"/>
    <p:sldLayoutId id="2147483690" r:id="rId26"/>
    <p:sldLayoutId id="2147483688" r:id="rId27"/>
  </p:sldLayoutIdLst>
  <p:hf hdr="0" ftr="0" dt="0"/>
  <p:txStyles>
    <p:titleStyle>
      <a:lvl1pPr algn="l" defTabSz="914400" rtl="0" eaLnBrk="1" latinLnBrk="0" hangingPunct="1">
        <a:lnSpc>
          <a:spcPct val="90000"/>
        </a:lnSpc>
        <a:spcBef>
          <a:spcPct val="0"/>
        </a:spcBef>
        <a:buNone/>
        <a:defRPr sz="3200" kern="1200">
          <a:solidFill>
            <a:schemeClr val="tx2"/>
          </a:solidFill>
          <a:latin typeface="+mj-lt"/>
          <a:ea typeface="+mj-ea"/>
          <a:cs typeface="+mj-cs"/>
        </a:defRPr>
      </a:lvl1pPr>
    </p:titleStyle>
    <p:body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56.svg"/><Relationship Id="rId13" Type="http://schemas.openxmlformats.org/officeDocument/2006/relationships/image" Target="../media/image60.svg"/><Relationship Id="rId3" Type="http://schemas.openxmlformats.org/officeDocument/2006/relationships/image" Target="../media/image14.png"/><Relationship Id="rId7"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22.xml"/><Relationship Id="rId6" Type="http://schemas.openxmlformats.org/officeDocument/2006/relationships/image" Target="../media/image54.svg"/><Relationship Id="rId11" Type="http://schemas.openxmlformats.org/officeDocument/2006/relationships/image" Target="../media/image26.png"/><Relationship Id="rId5" Type="http://schemas.openxmlformats.org/officeDocument/2006/relationships/image" Target="../media/image23.png"/><Relationship Id="rId10" Type="http://schemas.openxmlformats.org/officeDocument/2006/relationships/image" Target="../media/image58.svg"/><Relationship Id="rId4" Type="http://schemas.openxmlformats.org/officeDocument/2006/relationships/image" Target="../media/image1.jpeg"/><Relationship Id="rId9" Type="http://schemas.openxmlformats.org/officeDocument/2006/relationships/image" Target="../media/image25.png"/></Relationships>
</file>

<file path=ppt/slides/_rels/slide2.xml.rels><?xml version="1.0" encoding="UTF-8" standalone="yes"?>
<Relationships xmlns="http://schemas.openxmlformats.org/package/2006/relationships"><Relationship Id="rId8" Type="http://schemas.openxmlformats.org/officeDocument/2006/relationships/image" Target="../media/image9.svg"/><Relationship Id="rId13" Type="http://schemas.openxmlformats.org/officeDocument/2006/relationships/image" Target="../media/image7.jpeg"/><Relationship Id="rId3" Type="http://schemas.openxmlformats.org/officeDocument/2006/relationships/image" Target="../media/image2.png"/><Relationship Id="rId7" Type="http://schemas.openxmlformats.org/officeDocument/2006/relationships/image" Target="../media/image4.png"/><Relationship Id="rId12" Type="http://schemas.openxmlformats.org/officeDocument/2006/relationships/image" Target="../media/image13.svg"/><Relationship Id="rId2" Type="http://schemas.openxmlformats.org/officeDocument/2006/relationships/notesSlide" Target="../notesSlides/notesSlide1.xml"/><Relationship Id="rId1" Type="http://schemas.openxmlformats.org/officeDocument/2006/relationships/slideLayout" Target="../slideLayouts/slideLayout8.xml"/><Relationship Id="rId6" Type="http://schemas.openxmlformats.org/officeDocument/2006/relationships/image" Target="../media/image7.svg"/><Relationship Id="rId11" Type="http://schemas.openxmlformats.org/officeDocument/2006/relationships/image" Target="../media/image6.png"/><Relationship Id="rId5" Type="http://schemas.openxmlformats.org/officeDocument/2006/relationships/image" Target="../media/image3.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5.png"/><Relationship Id="rId14" Type="http://schemas.openxmlformats.org/officeDocument/2006/relationships/image" Target="../media/image8.jpeg"/></Relationships>
</file>

<file path=ppt/slides/_rels/slide3.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9.png"/><Relationship Id="rId7" Type="http://schemas.openxmlformats.org/officeDocument/2006/relationships/image" Target="../media/image11.png"/><Relationship Id="rId12"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9.xml"/><Relationship Id="rId6" Type="http://schemas.openxmlformats.org/officeDocument/2006/relationships/image" Target="../media/image17.svg"/><Relationship Id="rId11" Type="http://schemas.openxmlformats.org/officeDocument/2006/relationships/image" Target="../media/image7.jpeg"/><Relationship Id="rId5" Type="http://schemas.openxmlformats.org/officeDocument/2006/relationships/image" Target="../media/image10.png"/><Relationship Id="rId10" Type="http://schemas.openxmlformats.org/officeDocument/2006/relationships/image" Target="../media/image13.jpeg"/><Relationship Id="rId4" Type="http://schemas.openxmlformats.org/officeDocument/2006/relationships/image" Target="../media/image15.svg"/><Relationship Id="rId9" Type="http://schemas.openxmlformats.org/officeDocument/2006/relationships/image" Target="../media/image12.png"/></Relationships>
</file>

<file path=ppt/slides/_rels/slide4.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5.png"/><Relationship Id="rId7" Type="http://schemas.openxmlformats.org/officeDocument/2006/relationships/image" Target="../media/image25.svg"/><Relationship Id="rId2" Type="http://schemas.openxmlformats.org/officeDocument/2006/relationships/notesSlide" Target="../notesSlides/notesSlide3.xml"/><Relationship Id="rId1" Type="http://schemas.openxmlformats.org/officeDocument/2006/relationships/slideLayout" Target="../slideLayouts/slideLayout10.xml"/><Relationship Id="rId11" Type="http://schemas.openxmlformats.org/officeDocument/2006/relationships/image" Target="../media/image17.jpeg"/><Relationship Id="rId10" Type="http://schemas.openxmlformats.org/officeDocument/2006/relationships/image" Target="../media/image7.jpeg"/><Relationship Id="rId9" Type="http://schemas.openxmlformats.org/officeDocument/2006/relationships/image" Target="../media/image27.svg"/></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11.xml"/><Relationship Id="rId4" Type="http://schemas.openxmlformats.org/officeDocument/2006/relationships/image" Target="../media/image7.jpeg"/></Relationships>
</file>

<file path=ppt/slides/_rels/slide6.xml.rels><?xml version="1.0" encoding="UTF-8" standalone="yes"?>
<Relationships xmlns="http://schemas.openxmlformats.org/package/2006/relationships"><Relationship Id="rId8" Type="http://schemas.openxmlformats.org/officeDocument/2006/relationships/image" Target="../media/image35.svg"/><Relationship Id="rId3" Type="http://schemas.openxmlformats.org/officeDocument/2006/relationships/image" Target="../media/image18.png"/><Relationship Id="rId7"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image" Target="../media/image33.svg"/><Relationship Id="rId5" Type="http://schemas.openxmlformats.org/officeDocument/2006/relationships/image" Target="../media/image19.png"/><Relationship Id="rId4" Type="http://schemas.openxmlformats.org/officeDocument/2006/relationships/image" Target="../media/image31.svg"/><Relationship Id="rId9" Type="http://schemas.openxmlformats.org/officeDocument/2006/relationships/image" Target="../media/image7.jpeg"/></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22.jpeg"/><Relationship Id="rId5" Type="http://schemas.openxmlformats.org/officeDocument/2006/relationships/image" Target="../media/image7.jpeg"/><Relationship Id="rId4" Type="http://schemas.openxmlformats.org/officeDocument/2006/relationships/image" Target="../media/image2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Trine main logo.jpg"/>
          <p:cNvPicPr>
            <a:picLocks noChangeAspect="1"/>
          </p:cNvPicPr>
          <p:nvPr/>
        </p:nvPicPr>
        <p:blipFill>
          <a:blip r:embed="rId2"/>
          <a:stretch>
            <a:fillRect/>
          </a:stretch>
        </p:blipFill>
        <p:spPr>
          <a:xfrm>
            <a:off x="0" y="426721"/>
            <a:ext cx="8702040" cy="6101948"/>
          </a:xfrm>
          <a:prstGeom prst="rect">
            <a:avLst/>
          </a:prstGeom>
        </p:spPr>
      </p:pic>
      <p:sp>
        <p:nvSpPr>
          <p:cNvPr id="3" name="Title 2"/>
          <p:cNvSpPr>
            <a:spLocks noGrp="1"/>
          </p:cNvSpPr>
          <p:nvPr>
            <p:ph type="ctrTitle"/>
          </p:nvPr>
        </p:nvSpPr>
        <p:spPr>
          <a:xfrm>
            <a:off x="8686800" y="3139440"/>
            <a:ext cx="3459480" cy="1036320"/>
          </a:xfrm>
          <a:solidFill>
            <a:schemeClr val="accent3">
              <a:lumMod val="50000"/>
              <a:alpha val="80000"/>
            </a:schemeClr>
          </a:solidFill>
        </p:spPr>
        <p:txBody>
          <a:bodyPr/>
          <a:lstStyle/>
          <a:p>
            <a:r>
              <a:rPr lang="en-US" sz="3400" dirty="0" smtClean="0">
                <a:solidFill>
                  <a:schemeClr val="accent1"/>
                </a:solidFill>
                <a:latin typeface="Viner Hand ITC" pitchFamily="66" charset="0"/>
              </a:rPr>
              <a:t>Green World!</a:t>
            </a:r>
            <a:endParaRPr lang="en-US" sz="3400" dirty="0">
              <a:solidFill>
                <a:schemeClr val="accent1"/>
              </a:solidFill>
              <a:latin typeface="Viner Hand ITC" pitchFamily="66"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Placeholder 18" descr="arial view of ocean and land near the ocean">
            <a:extLst>
              <a:ext uri="{FF2B5EF4-FFF2-40B4-BE49-F238E27FC236}">
                <a16:creationId xmlns:a16="http://schemas.microsoft.com/office/drawing/2014/main" xmlns="" id="{7DD607C7-7CF7-4A0F-BFF7-6F3C46205E68}"/>
              </a:ext>
            </a:extLst>
          </p:cNvPr>
          <p:cNvPicPr>
            <a:picLocks noGrp="1" noChangeAspect="1"/>
          </p:cNvPicPr>
          <p:nvPr>
            <p:ph type="pic" sz="quarter" idx="12"/>
          </p:nvPr>
        </p:nvPicPr>
        <p:blipFill>
          <a:blip r:embed="rId3"/>
          <a:stretch>
            <a:fillRect/>
          </a:stretch>
        </p:blipFill>
        <p:spPr>
          <a:xfrm>
            <a:off x="2138894" y="1"/>
            <a:ext cx="8650581" cy="6804212"/>
          </a:xfrm>
          <a:prstGeom prst="rect">
            <a:avLst/>
          </a:prstGeom>
          <a:ln>
            <a:noFill/>
          </a:ln>
          <a:effectLst>
            <a:softEdge rad="112500"/>
          </a:effectLst>
        </p:spPr>
      </p:pic>
      <p:sp>
        <p:nvSpPr>
          <p:cNvPr id="3" name="Title 2">
            <a:extLst>
              <a:ext uri="{FF2B5EF4-FFF2-40B4-BE49-F238E27FC236}">
                <a16:creationId xmlns:a16="http://schemas.microsoft.com/office/drawing/2014/main" xmlns="" id="{EBDC24D3-EEF0-4B69-A174-E4DFF7884894}"/>
              </a:ext>
            </a:extLst>
          </p:cNvPr>
          <p:cNvSpPr>
            <a:spLocks noGrp="1"/>
          </p:cNvSpPr>
          <p:nvPr>
            <p:ph type="ctrTitle"/>
          </p:nvPr>
        </p:nvSpPr>
        <p:spPr>
          <a:xfrm>
            <a:off x="2931460" y="2810434"/>
            <a:ext cx="6871446" cy="900953"/>
          </a:xfrm>
        </p:spPr>
        <p:txBody>
          <a:bodyPr/>
          <a:lstStyle/>
          <a:p>
            <a:r>
              <a:rPr lang="en-US" sz="5400" dirty="0"/>
              <a:t>Thank You</a:t>
            </a:r>
          </a:p>
        </p:txBody>
      </p:sp>
      <p:cxnSp>
        <p:nvCxnSpPr>
          <p:cNvPr id="5" name="Straight Connector 4" descr="Divider line">
            <a:extLst>
              <a:ext uri="{FF2B5EF4-FFF2-40B4-BE49-F238E27FC236}">
                <a16:creationId xmlns:a16="http://schemas.microsoft.com/office/drawing/2014/main" xmlns="" id="{FE07C9EC-5158-440C-995A-EAC50D3E05DA}"/>
              </a:ext>
              <a:ext uri="{C183D7F6-B498-43B3-948B-1728B52AA6E4}">
                <adec:decorative xmlns:adec="http://schemas.microsoft.com/office/drawing/2017/decorative" xmlns="" val="1"/>
              </a:ext>
            </a:extLst>
          </p:cNvPr>
          <p:cNvCxnSpPr>
            <a:cxnSpLocks/>
          </p:cNvCxnSpPr>
          <p:nvPr/>
        </p:nvCxnSpPr>
        <p:spPr>
          <a:xfrm rot="16200000" flipH="1">
            <a:off x="7457434" y="3192636"/>
            <a:ext cx="634645" cy="4713"/>
          </a:xfrm>
          <a:prstGeom prst="line">
            <a:avLst/>
          </a:prstGeom>
        </p:spPr>
        <p:style>
          <a:lnRef idx="1">
            <a:schemeClr val="accent1"/>
          </a:lnRef>
          <a:fillRef idx="0">
            <a:schemeClr val="accent1"/>
          </a:fillRef>
          <a:effectRef idx="0">
            <a:schemeClr val="accent1"/>
          </a:effectRef>
          <a:fontRef idx="minor">
            <a:schemeClr val="tx1"/>
          </a:fontRef>
        </p:style>
      </p:cxnSp>
      <p:pic>
        <p:nvPicPr>
          <p:cNvPr id="29" name="Picture Placeholder 28" descr="company logo">
            <a:extLst>
              <a:ext uri="{FF2B5EF4-FFF2-40B4-BE49-F238E27FC236}">
                <a16:creationId xmlns:a16="http://schemas.microsoft.com/office/drawing/2014/main" xmlns="" id="{F7A1C9A3-D9CA-3245-A622-A160A2C4AC84}"/>
              </a:ext>
            </a:extLst>
          </p:cNvPr>
          <p:cNvPicPr>
            <a:picLocks noGrp="1" noChangeAspect="1"/>
          </p:cNvPicPr>
          <p:nvPr>
            <p:ph type="pic" sz="quarter" idx="15"/>
          </p:nvPr>
        </p:nvPicPr>
        <p:blipFill>
          <a:blip r:embed="rId4"/>
          <a:stretch>
            <a:fillRect/>
          </a:stretch>
        </p:blipFill>
        <p:spPr>
          <a:xfrm>
            <a:off x="8275271" y="1969190"/>
            <a:ext cx="896748" cy="704088"/>
          </a:xfrm>
        </p:spPr>
      </p:pic>
      <p:sp>
        <p:nvSpPr>
          <p:cNvPr id="7" name="Subtitle 6">
            <a:extLst>
              <a:ext uri="{FF2B5EF4-FFF2-40B4-BE49-F238E27FC236}">
                <a16:creationId xmlns:a16="http://schemas.microsoft.com/office/drawing/2014/main" xmlns="" id="{ACCCCDAD-0E0B-437F-8CAA-0536470B2E2F}"/>
              </a:ext>
            </a:extLst>
          </p:cNvPr>
          <p:cNvSpPr>
            <a:spLocks noGrp="1"/>
          </p:cNvSpPr>
          <p:nvPr>
            <p:ph type="subTitle" idx="1"/>
          </p:nvPr>
        </p:nvSpPr>
        <p:spPr>
          <a:xfrm>
            <a:off x="2971800" y="3684672"/>
            <a:ext cx="4805310" cy="1604172"/>
          </a:xfrm>
        </p:spPr>
        <p:txBody>
          <a:bodyPr/>
          <a:lstStyle/>
          <a:p>
            <a:r>
              <a:rPr lang="en-US" dirty="0" smtClean="0"/>
              <a:t>TRINE TECH</a:t>
            </a:r>
            <a:endParaRPr lang="en-US" dirty="0"/>
          </a:p>
        </p:txBody>
      </p:sp>
      <p:pic>
        <p:nvPicPr>
          <p:cNvPr id="13" name="Graphic 12" descr="Person icon">
            <a:extLst>
              <a:ext uri="{FF2B5EF4-FFF2-40B4-BE49-F238E27FC236}">
                <a16:creationId xmlns:a16="http://schemas.microsoft.com/office/drawing/2014/main" xmlns="" id="{708AF784-88DE-4E89-A28B-BECD54FC11CC}"/>
              </a:ext>
            </a:extLst>
          </p:cNvPr>
          <p:cNvPicPr>
            <a:picLocks noChangeAspect="1"/>
          </p:cNvPicPr>
          <p:nvPr/>
        </p:nvPicPr>
        <p:blipFill>
          <a:blip r:embed="rId5" cstate="screen">
            <a:extLst>
              <a:ext uri="{28A0092B-C50C-407E-A947-70E740481C1C}">
                <a14:useLocalDpi xmlns:a14="http://schemas.microsoft.com/office/drawing/2010/main" xmlns=""/>
              </a:ext>
              <a:ext uri="{96DAC541-7B7A-43D3-8B79-37D633B846F1}">
                <asvg:svgBlip xmlns:asvg="http://schemas.microsoft.com/office/drawing/2016/SVG/main" xmlns="" r:embed="rId6"/>
              </a:ext>
            </a:extLst>
          </a:blip>
          <a:stretch>
            <a:fillRect/>
          </a:stretch>
        </p:blipFill>
        <p:spPr>
          <a:xfrm>
            <a:off x="7284624" y="3886690"/>
            <a:ext cx="164463" cy="164463"/>
          </a:xfrm>
          <a:prstGeom prst="rect">
            <a:avLst/>
          </a:prstGeom>
        </p:spPr>
      </p:pic>
      <p:sp>
        <p:nvSpPr>
          <p:cNvPr id="9" name="Text Placeholder 8">
            <a:extLst>
              <a:ext uri="{FF2B5EF4-FFF2-40B4-BE49-F238E27FC236}">
                <a16:creationId xmlns:a16="http://schemas.microsoft.com/office/drawing/2014/main" xmlns="" id="{650F9D0C-7F14-4B83-A0A3-5710128C815A}"/>
              </a:ext>
            </a:extLst>
          </p:cNvPr>
          <p:cNvSpPr>
            <a:spLocks noGrp="1"/>
          </p:cNvSpPr>
          <p:nvPr>
            <p:ph type="body" sz="quarter" idx="13"/>
          </p:nvPr>
        </p:nvSpPr>
        <p:spPr/>
        <p:txBody>
          <a:bodyPr/>
          <a:lstStyle/>
          <a:p>
            <a:pPr>
              <a:spcBef>
                <a:spcPts val="0"/>
              </a:spcBef>
            </a:pPr>
            <a:r>
              <a:rPr lang="en-US" dirty="0" smtClean="0"/>
              <a:t>+2348064501332</a:t>
            </a:r>
          </a:p>
          <a:p>
            <a:pPr>
              <a:spcBef>
                <a:spcPts val="0"/>
              </a:spcBef>
            </a:pPr>
            <a:r>
              <a:rPr lang="en-US" dirty="0" smtClean="0"/>
              <a:t>+2348110671481</a:t>
            </a:r>
            <a:endParaRPr lang="en-US" dirty="0"/>
          </a:p>
        </p:txBody>
      </p:sp>
      <p:pic>
        <p:nvPicPr>
          <p:cNvPr id="15" name="Graphic 14" descr="Phone icon">
            <a:extLst>
              <a:ext uri="{FF2B5EF4-FFF2-40B4-BE49-F238E27FC236}">
                <a16:creationId xmlns:a16="http://schemas.microsoft.com/office/drawing/2014/main" xmlns="" id="{E276E47B-4C08-4FEC-AAE8-3DCCBA7EE72D}"/>
              </a:ext>
            </a:extLst>
          </p:cNvPr>
          <p:cNvPicPr>
            <a:picLocks noChangeAspect="1"/>
          </p:cNvPicPr>
          <p:nvPr/>
        </p:nvPicPr>
        <p:blipFill>
          <a:blip r:embed="rId7" cstate="screen">
            <a:extLst>
              <a:ext uri="{28A0092B-C50C-407E-A947-70E740481C1C}">
                <a14:useLocalDpi xmlns:a14="http://schemas.microsoft.com/office/drawing/2010/main" xmlns=""/>
              </a:ext>
              <a:ext uri="{96DAC541-7B7A-43D3-8B79-37D633B846F1}">
                <asvg:svgBlip xmlns:asvg="http://schemas.microsoft.com/office/drawing/2016/SVG/main" xmlns="" r:embed="rId8"/>
              </a:ext>
            </a:extLst>
          </a:blip>
          <a:stretch>
            <a:fillRect/>
          </a:stretch>
        </p:blipFill>
        <p:spPr>
          <a:xfrm>
            <a:off x="7284624" y="4196776"/>
            <a:ext cx="164463" cy="164463"/>
          </a:xfrm>
          <a:prstGeom prst="rect">
            <a:avLst/>
          </a:prstGeom>
        </p:spPr>
      </p:pic>
      <p:sp>
        <p:nvSpPr>
          <p:cNvPr id="10" name="Text Placeholder 9">
            <a:extLst>
              <a:ext uri="{FF2B5EF4-FFF2-40B4-BE49-F238E27FC236}">
                <a16:creationId xmlns:a16="http://schemas.microsoft.com/office/drawing/2014/main" xmlns="" id="{2EF9E03C-A81E-4083-9F20-EF8FFAF5914D}"/>
              </a:ext>
            </a:extLst>
          </p:cNvPr>
          <p:cNvSpPr>
            <a:spLocks noGrp="1"/>
          </p:cNvSpPr>
          <p:nvPr>
            <p:ph type="body" sz="quarter" idx="14"/>
          </p:nvPr>
        </p:nvSpPr>
        <p:spPr/>
        <p:txBody>
          <a:bodyPr/>
          <a:lstStyle/>
          <a:p>
            <a:r>
              <a:rPr lang="en-US" dirty="0" smtClean="0"/>
              <a:t>TRINETECHNOLOGY001@GMAIL.COM</a:t>
            </a:r>
            <a:endParaRPr lang="en-US" dirty="0"/>
          </a:p>
        </p:txBody>
      </p:sp>
      <p:pic>
        <p:nvPicPr>
          <p:cNvPr id="14" name="Graphic 13" descr="Email icon">
            <a:extLst>
              <a:ext uri="{FF2B5EF4-FFF2-40B4-BE49-F238E27FC236}">
                <a16:creationId xmlns:a16="http://schemas.microsoft.com/office/drawing/2014/main" xmlns="" id="{4F2D4997-93AD-4A62-8488-4572923DB817}"/>
              </a:ext>
            </a:extLst>
          </p:cNvPr>
          <p:cNvPicPr>
            <a:picLocks noChangeAspect="1"/>
          </p:cNvPicPr>
          <p:nvPr/>
        </p:nvPicPr>
        <p:blipFill>
          <a:blip r:embed="rId9" cstate="screen">
            <a:extLst>
              <a:ext uri="{28A0092B-C50C-407E-A947-70E740481C1C}">
                <a14:useLocalDpi xmlns:a14="http://schemas.microsoft.com/office/drawing/2010/main" xmlns=""/>
              </a:ext>
              <a:ext uri="{96DAC541-7B7A-43D3-8B79-37D633B846F1}">
                <asvg:svgBlip xmlns:asvg="http://schemas.microsoft.com/office/drawing/2016/SVG/main" xmlns="" r:embed="rId10"/>
              </a:ext>
            </a:extLst>
          </a:blip>
          <a:stretch>
            <a:fillRect/>
          </a:stretch>
        </p:blipFill>
        <p:spPr>
          <a:xfrm>
            <a:off x="7284624" y="4530964"/>
            <a:ext cx="164463" cy="164463"/>
          </a:xfrm>
          <a:prstGeom prst="rect">
            <a:avLst/>
          </a:prstGeom>
        </p:spPr>
      </p:pic>
      <p:sp>
        <p:nvSpPr>
          <p:cNvPr id="26" name="Text Placeholder 25">
            <a:extLst>
              <a:ext uri="{FF2B5EF4-FFF2-40B4-BE49-F238E27FC236}">
                <a16:creationId xmlns:a16="http://schemas.microsoft.com/office/drawing/2014/main" xmlns="" id="{88557579-7DEF-FF4C-AD37-0E81A6BB3B75}"/>
              </a:ext>
            </a:extLst>
          </p:cNvPr>
          <p:cNvSpPr>
            <a:spLocks noGrp="1"/>
          </p:cNvSpPr>
          <p:nvPr>
            <p:ph type="body" sz="quarter" idx="16"/>
          </p:nvPr>
        </p:nvSpPr>
        <p:spPr/>
        <p:txBody>
          <a:bodyPr/>
          <a:lstStyle/>
          <a:p>
            <a:r>
              <a:rPr lang="en-US" dirty="0" smtClean="0"/>
              <a:t>TRINETECH.BLOGSPOT.COM</a:t>
            </a:r>
            <a:endParaRPr lang="en-US" dirty="0"/>
          </a:p>
        </p:txBody>
      </p:sp>
      <p:pic>
        <p:nvPicPr>
          <p:cNvPr id="30" name="Graphic 29" descr="World web icon">
            <a:extLst>
              <a:ext uri="{FF2B5EF4-FFF2-40B4-BE49-F238E27FC236}">
                <a16:creationId xmlns:a16="http://schemas.microsoft.com/office/drawing/2014/main" xmlns="" id="{07973E30-0C12-8442-90B5-47D1C45545AE}"/>
              </a:ext>
            </a:extLst>
          </p:cNvPr>
          <p:cNvPicPr>
            <a:picLocks noChangeAspect="1"/>
          </p:cNvPicPr>
          <p:nvPr/>
        </p:nvPicPr>
        <p:blipFill>
          <a:blip r:embed="rId11">
            <a:extLst>
              <a:ext uri="{28A0092B-C50C-407E-A947-70E740481C1C}">
                <a14:useLocalDpi xmlns:a14="http://schemas.microsoft.com/office/drawing/2010/main" xmlns="" val="0"/>
              </a:ext>
              <a:ext uri="{96DAC541-7B7A-43D3-8B79-37D633B846F1}">
                <asvg:svgBlip xmlns:asvg="http://schemas.microsoft.com/office/drawing/2016/SVG/main" xmlns="" r:embed="rId13"/>
              </a:ext>
            </a:extLst>
          </a:blip>
          <a:stretch>
            <a:fillRect/>
          </a:stretch>
        </p:blipFill>
        <p:spPr>
          <a:xfrm>
            <a:off x="7278999" y="4843614"/>
            <a:ext cx="170088" cy="170088"/>
          </a:xfrm>
          <a:prstGeom prst="rect">
            <a:avLst/>
          </a:prstGeom>
        </p:spPr>
      </p:pic>
    </p:spTree>
    <p:extLst>
      <p:ext uri="{BB962C8B-B14F-4D97-AF65-F5344CB8AC3E}">
        <p14:creationId xmlns:p14="http://schemas.microsoft.com/office/powerpoint/2010/main" xmlns="" val="22014296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52D215A-7D9D-4B71-81A1-3220FCFE316C}"/>
              </a:ext>
            </a:extLst>
          </p:cNvPr>
          <p:cNvSpPr>
            <a:spLocks noGrp="1"/>
          </p:cNvSpPr>
          <p:nvPr>
            <p:ph type="title"/>
          </p:nvPr>
        </p:nvSpPr>
        <p:spPr/>
        <p:txBody>
          <a:bodyPr/>
          <a:lstStyle/>
          <a:p>
            <a:r>
              <a:rPr lang="en-US" dirty="0"/>
              <a:t>The Problem</a:t>
            </a:r>
          </a:p>
        </p:txBody>
      </p:sp>
      <p:pic>
        <p:nvPicPr>
          <p:cNvPr id="67" name="Picture Placeholder 66" descr="Cloud">
            <a:extLst>
              <a:ext uri="{FF2B5EF4-FFF2-40B4-BE49-F238E27FC236}">
                <a16:creationId xmlns:a16="http://schemas.microsoft.com/office/drawing/2014/main" xmlns="" id="{83A6FB07-C3E8-FC4B-818B-404D48DAF4FA}"/>
              </a:ext>
            </a:extLst>
          </p:cNvPr>
          <p:cNvPicPr>
            <a:picLocks noGrp="1" noChangeAspect="1"/>
          </p:cNvPicPr>
          <p:nvPr>
            <p:ph type="pic" sz="quarter" idx="27"/>
          </p:nvPr>
        </p:nvPicPr>
        <p:blipFill>
          <a:blip r:embed="rId3">
            <a:extLst>
              <a:ext uri="{96DAC541-7B7A-43D3-8B79-37D633B846F1}">
                <asvg:svgBlip xmlns:asvg="http://schemas.microsoft.com/office/drawing/2016/SVG/main" xmlns="" r:embed="rId4"/>
              </a:ext>
            </a:extLst>
          </a:blip>
          <a:srcRect/>
          <a:stretch>
            <a:fillRect/>
          </a:stretch>
        </p:blipFill>
        <p:spPr/>
      </p:pic>
      <p:sp>
        <p:nvSpPr>
          <p:cNvPr id="8" name="Text Placeholder 7">
            <a:extLst>
              <a:ext uri="{FF2B5EF4-FFF2-40B4-BE49-F238E27FC236}">
                <a16:creationId xmlns:a16="http://schemas.microsoft.com/office/drawing/2014/main" xmlns="" id="{E6971D8C-ECC5-4EDD-AC10-DDF4CA7E9DC3}"/>
              </a:ext>
            </a:extLst>
          </p:cNvPr>
          <p:cNvSpPr>
            <a:spLocks noGrp="1"/>
          </p:cNvSpPr>
          <p:nvPr>
            <p:ph type="body" sz="quarter" idx="16"/>
          </p:nvPr>
        </p:nvSpPr>
        <p:spPr/>
        <p:txBody>
          <a:bodyPr/>
          <a:lstStyle/>
          <a:p>
            <a:r>
              <a:rPr lang="en-US" dirty="0"/>
              <a:t>Changing</a:t>
            </a:r>
            <a:br>
              <a:rPr lang="en-US" dirty="0"/>
            </a:br>
            <a:r>
              <a:rPr lang="en-US" dirty="0"/>
              <a:t>Climate</a:t>
            </a:r>
          </a:p>
        </p:txBody>
      </p:sp>
      <p:sp>
        <p:nvSpPr>
          <p:cNvPr id="13" name="Text Placeholder 12">
            <a:extLst>
              <a:ext uri="{FF2B5EF4-FFF2-40B4-BE49-F238E27FC236}">
                <a16:creationId xmlns:a16="http://schemas.microsoft.com/office/drawing/2014/main" xmlns="" id="{A6B0E616-411B-4401-BC87-821D72B9D614}"/>
              </a:ext>
            </a:extLst>
          </p:cNvPr>
          <p:cNvSpPr>
            <a:spLocks noGrp="1"/>
          </p:cNvSpPr>
          <p:nvPr>
            <p:ph type="body" sz="quarter" idx="21"/>
          </p:nvPr>
        </p:nvSpPr>
        <p:spPr>
          <a:xfrm>
            <a:off x="432094" y="4616115"/>
            <a:ext cx="2160000" cy="900000"/>
          </a:xfrm>
        </p:spPr>
        <p:txBody>
          <a:bodyPr/>
          <a:lstStyle/>
          <a:p>
            <a:r>
              <a:rPr lang="en-US" dirty="0" smtClean="0"/>
              <a:t>Global warming caused by environmental pollution and greenhouse gas emission is one alarming problem of  Nigeria and the world at large</a:t>
            </a:r>
            <a:endParaRPr lang="en-US" dirty="0"/>
          </a:p>
        </p:txBody>
      </p:sp>
      <p:pic>
        <p:nvPicPr>
          <p:cNvPr id="159" name="Picture Placeholder 158" descr="Cactus">
            <a:extLst>
              <a:ext uri="{FF2B5EF4-FFF2-40B4-BE49-F238E27FC236}">
                <a16:creationId xmlns:a16="http://schemas.microsoft.com/office/drawing/2014/main" xmlns="" id="{9F99EF5B-831D-4852-A739-269399B8FA71}"/>
              </a:ext>
            </a:extLst>
          </p:cNvPr>
          <p:cNvPicPr>
            <a:picLocks noGrp="1" noChangeAspect="1"/>
          </p:cNvPicPr>
          <p:nvPr>
            <p:ph type="pic" sz="quarter" idx="28"/>
          </p:nvPr>
        </p:nvPicPr>
        <p:blipFill rotWithShape="1">
          <a:blip r:embed="rId5" cstate="screen">
            <a:extLst>
              <a:ext uri="{28A0092B-C50C-407E-A947-70E740481C1C}">
                <a14:useLocalDpi xmlns:a14="http://schemas.microsoft.com/office/drawing/2010/main" xmlns=""/>
              </a:ext>
              <a:ext uri="{96DAC541-7B7A-43D3-8B79-37D633B846F1}">
                <asvg:svgBlip xmlns:asvg="http://schemas.microsoft.com/office/drawing/2016/SVG/main" xmlns="" r:embed="rId6"/>
              </a:ext>
            </a:extLst>
          </a:blip>
          <a:srcRect/>
          <a:stretch/>
        </p:blipFill>
        <p:spPr>
          <a:xfrm>
            <a:off x="3433964" y="2358091"/>
            <a:ext cx="854075" cy="854075"/>
          </a:xfrm>
        </p:spPr>
      </p:pic>
      <p:sp>
        <p:nvSpPr>
          <p:cNvPr id="9" name="Text Placeholder 8">
            <a:extLst>
              <a:ext uri="{FF2B5EF4-FFF2-40B4-BE49-F238E27FC236}">
                <a16:creationId xmlns:a16="http://schemas.microsoft.com/office/drawing/2014/main" xmlns="" id="{A6E9F776-E542-4D93-851A-A3A10F6D2A7D}"/>
              </a:ext>
            </a:extLst>
          </p:cNvPr>
          <p:cNvSpPr>
            <a:spLocks noGrp="1"/>
          </p:cNvSpPr>
          <p:nvPr>
            <p:ph type="body" sz="quarter" idx="17"/>
          </p:nvPr>
        </p:nvSpPr>
        <p:spPr/>
        <p:txBody>
          <a:bodyPr/>
          <a:lstStyle/>
          <a:p>
            <a:r>
              <a:rPr lang="en-US" dirty="0" smtClean="0"/>
              <a:t>Food Waste</a:t>
            </a:r>
            <a:endParaRPr lang="en-US" dirty="0"/>
          </a:p>
        </p:txBody>
      </p:sp>
      <p:sp>
        <p:nvSpPr>
          <p:cNvPr id="4" name="Text Placeholder 3">
            <a:extLst>
              <a:ext uri="{FF2B5EF4-FFF2-40B4-BE49-F238E27FC236}">
                <a16:creationId xmlns:a16="http://schemas.microsoft.com/office/drawing/2014/main" xmlns="" id="{79CEA89E-0B03-4727-AB47-73EA4E2DF948}"/>
              </a:ext>
            </a:extLst>
          </p:cNvPr>
          <p:cNvSpPr>
            <a:spLocks noGrp="1"/>
          </p:cNvSpPr>
          <p:nvPr>
            <p:ph type="body" sz="quarter" idx="12"/>
          </p:nvPr>
        </p:nvSpPr>
        <p:spPr>
          <a:xfrm>
            <a:off x="2665114" y="4876370"/>
            <a:ext cx="2242166" cy="1285968"/>
          </a:xfrm>
        </p:spPr>
        <p:txBody>
          <a:bodyPr/>
          <a:lstStyle/>
          <a:p>
            <a:r>
              <a:rPr lang="en-US" dirty="0" smtClean="0"/>
              <a:t>In Nigeria, biodegradable waste is the 3</a:t>
            </a:r>
            <a:r>
              <a:rPr lang="en-US" baseline="30000" dirty="0" smtClean="0"/>
              <a:t>rd</a:t>
            </a:r>
            <a:r>
              <a:rPr lang="en-US" dirty="0" smtClean="0"/>
              <a:t> largest waste stream. Giving rise to many hygiene related illnesses like Cholera, Diarrhea, Malaria and more. </a:t>
            </a:r>
            <a:endParaRPr lang="en-US" dirty="0"/>
          </a:p>
        </p:txBody>
      </p:sp>
      <p:pic>
        <p:nvPicPr>
          <p:cNvPr id="161" name="Picture Placeholder 160" descr="Thermometer">
            <a:extLst>
              <a:ext uri="{FF2B5EF4-FFF2-40B4-BE49-F238E27FC236}">
                <a16:creationId xmlns:a16="http://schemas.microsoft.com/office/drawing/2014/main" xmlns="" id="{22C4A1E7-2C42-4D5E-9D5C-DB503F231A34}"/>
              </a:ext>
            </a:extLst>
          </p:cNvPr>
          <p:cNvPicPr>
            <a:picLocks noGrp="1" noChangeAspect="1"/>
          </p:cNvPicPr>
          <p:nvPr>
            <p:ph type="pic" sz="quarter" idx="29"/>
          </p:nvPr>
        </p:nvPicPr>
        <p:blipFill rotWithShape="1">
          <a:blip r:embed="rId7" cstate="screen">
            <a:extLst>
              <a:ext uri="{28A0092B-C50C-407E-A947-70E740481C1C}">
                <a14:useLocalDpi xmlns:a14="http://schemas.microsoft.com/office/drawing/2010/main" xmlns=""/>
              </a:ext>
              <a:ext uri="{96DAC541-7B7A-43D3-8B79-37D633B846F1}">
                <asvg:svgBlip xmlns:asvg="http://schemas.microsoft.com/office/drawing/2016/SVG/main" xmlns="" r:embed="rId8"/>
              </a:ext>
            </a:extLst>
          </a:blip>
          <a:srcRect/>
          <a:stretch/>
        </p:blipFill>
        <p:spPr/>
      </p:pic>
      <p:sp>
        <p:nvSpPr>
          <p:cNvPr id="10" name="Text Placeholder 9">
            <a:extLst>
              <a:ext uri="{FF2B5EF4-FFF2-40B4-BE49-F238E27FC236}">
                <a16:creationId xmlns:a16="http://schemas.microsoft.com/office/drawing/2014/main" xmlns="" id="{CE222CAE-9234-4B0E-90FC-584C469313C6}"/>
              </a:ext>
            </a:extLst>
          </p:cNvPr>
          <p:cNvSpPr>
            <a:spLocks noGrp="1"/>
          </p:cNvSpPr>
          <p:nvPr>
            <p:ph type="body" sz="quarter" idx="18"/>
          </p:nvPr>
        </p:nvSpPr>
        <p:spPr/>
        <p:txBody>
          <a:bodyPr/>
          <a:lstStyle/>
          <a:p>
            <a:r>
              <a:rPr lang="en-US" dirty="0" smtClean="0"/>
              <a:t>Soil Infertility</a:t>
            </a:r>
            <a:endParaRPr lang="en-US" dirty="0"/>
          </a:p>
        </p:txBody>
      </p:sp>
      <p:sp>
        <p:nvSpPr>
          <p:cNvPr id="5" name="Text Placeholder 4">
            <a:extLst>
              <a:ext uri="{FF2B5EF4-FFF2-40B4-BE49-F238E27FC236}">
                <a16:creationId xmlns:a16="http://schemas.microsoft.com/office/drawing/2014/main" xmlns="" id="{C4F969E5-6F82-4658-A735-72D16DDDD1D8}"/>
              </a:ext>
            </a:extLst>
          </p:cNvPr>
          <p:cNvSpPr>
            <a:spLocks noGrp="1"/>
          </p:cNvSpPr>
          <p:nvPr>
            <p:ph type="body" sz="quarter" idx="13"/>
          </p:nvPr>
        </p:nvSpPr>
        <p:spPr>
          <a:xfrm>
            <a:off x="4929103" y="4493578"/>
            <a:ext cx="2493674" cy="1849848"/>
          </a:xfrm>
        </p:spPr>
        <p:txBody>
          <a:bodyPr/>
          <a:lstStyle/>
          <a:p>
            <a:r>
              <a:rPr lang="en-US" dirty="0" smtClean="0"/>
              <a:t>High cost of chemical fertilizers and wrong  farming practices like continuous cropping, stubble burning and indiscriminate felling of trees, causes reduced crop yield, soil infertility, soil erosion, depletion of soil nutrients, climate change</a:t>
            </a:r>
            <a:endParaRPr lang="en-US" dirty="0"/>
          </a:p>
        </p:txBody>
      </p:sp>
      <p:pic>
        <p:nvPicPr>
          <p:cNvPr id="163" name="Picture Placeholder 162" descr="Palm tree">
            <a:extLst>
              <a:ext uri="{FF2B5EF4-FFF2-40B4-BE49-F238E27FC236}">
                <a16:creationId xmlns:a16="http://schemas.microsoft.com/office/drawing/2014/main" xmlns="" id="{B21D58C1-B806-40E0-9006-675AF7916756}"/>
              </a:ext>
            </a:extLst>
          </p:cNvPr>
          <p:cNvPicPr>
            <a:picLocks noGrp="1" noChangeAspect="1"/>
          </p:cNvPicPr>
          <p:nvPr>
            <p:ph type="pic" sz="quarter" idx="30"/>
          </p:nvPr>
        </p:nvPicPr>
        <p:blipFill rotWithShape="1">
          <a:blip r:embed="rId9" cstate="screen">
            <a:extLst>
              <a:ext uri="{28A0092B-C50C-407E-A947-70E740481C1C}">
                <a14:useLocalDpi xmlns:a14="http://schemas.microsoft.com/office/drawing/2010/main" xmlns=""/>
              </a:ext>
              <a:ext uri="{96DAC541-7B7A-43D3-8B79-37D633B846F1}">
                <asvg:svgBlip xmlns:asvg="http://schemas.microsoft.com/office/drawing/2016/SVG/main" xmlns="" r:embed="rId10"/>
              </a:ext>
            </a:extLst>
          </a:blip>
          <a:srcRect/>
          <a:stretch/>
        </p:blipFill>
        <p:spPr/>
      </p:pic>
      <p:sp>
        <p:nvSpPr>
          <p:cNvPr id="11" name="Text Placeholder 10">
            <a:extLst>
              <a:ext uri="{FF2B5EF4-FFF2-40B4-BE49-F238E27FC236}">
                <a16:creationId xmlns:a16="http://schemas.microsoft.com/office/drawing/2014/main" xmlns="" id="{ACD29343-5246-427C-BFCC-F61B25177CF4}"/>
              </a:ext>
            </a:extLst>
          </p:cNvPr>
          <p:cNvSpPr>
            <a:spLocks noGrp="1"/>
          </p:cNvSpPr>
          <p:nvPr>
            <p:ph type="body" sz="quarter" idx="19"/>
          </p:nvPr>
        </p:nvSpPr>
        <p:spPr>
          <a:xfrm>
            <a:off x="7391213" y="3926335"/>
            <a:ext cx="2160587" cy="504000"/>
          </a:xfrm>
        </p:spPr>
        <p:txBody>
          <a:bodyPr/>
          <a:lstStyle/>
          <a:p>
            <a:r>
              <a:rPr lang="en-US" dirty="0" smtClean="0"/>
              <a:t>Power Scarcity</a:t>
            </a:r>
            <a:endParaRPr lang="en-US" dirty="0"/>
          </a:p>
        </p:txBody>
      </p:sp>
      <p:sp>
        <p:nvSpPr>
          <p:cNvPr id="6" name="Text Placeholder 5">
            <a:extLst>
              <a:ext uri="{FF2B5EF4-FFF2-40B4-BE49-F238E27FC236}">
                <a16:creationId xmlns:a16="http://schemas.microsoft.com/office/drawing/2014/main" xmlns="" id="{A163F1F1-E70E-4823-905B-45B18FCD35FA}"/>
              </a:ext>
            </a:extLst>
          </p:cNvPr>
          <p:cNvSpPr>
            <a:spLocks noGrp="1"/>
          </p:cNvSpPr>
          <p:nvPr>
            <p:ph type="body" sz="quarter" idx="14"/>
          </p:nvPr>
        </p:nvSpPr>
        <p:spPr>
          <a:xfrm>
            <a:off x="7467412" y="4755363"/>
            <a:ext cx="2308600" cy="1914377"/>
          </a:xfrm>
        </p:spPr>
        <p:txBody>
          <a:bodyPr/>
          <a:lstStyle/>
          <a:p>
            <a:r>
              <a:rPr lang="en-US" dirty="0" smtClean="0"/>
              <a:t>Traditional method of agriculture due to power scarcity and high cost of petroleum products in most local areas, limits mechanized food processing</a:t>
            </a:r>
            <a:endParaRPr lang="en-US" dirty="0"/>
          </a:p>
        </p:txBody>
      </p:sp>
      <p:pic>
        <p:nvPicPr>
          <p:cNvPr id="165" name="Picture Placeholder 164" descr="Factory">
            <a:extLst>
              <a:ext uri="{FF2B5EF4-FFF2-40B4-BE49-F238E27FC236}">
                <a16:creationId xmlns:a16="http://schemas.microsoft.com/office/drawing/2014/main" xmlns="" id="{6D714D76-10CE-413E-BCF3-42860232AB97}"/>
              </a:ext>
            </a:extLst>
          </p:cNvPr>
          <p:cNvPicPr>
            <a:picLocks noGrp="1" noChangeAspect="1"/>
          </p:cNvPicPr>
          <p:nvPr>
            <p:ph type="pic" sz="quarter" idx="31"/>
          </p:nvPr>
        </p:nvPicPr>
        <p:blipFill rotWithShape="1">
          <a:blip r:embed="rId11" cstate="screen">
            <a:extLst>
              <a:ext uri="{28A0092B-C50C-407E-A947-70E740481C1C}">
                <a14:useLocalDpi xmlns:a14="http://schemas.microsoft.com/office/drawing/2010/main" xmlns=""/>
              </a:ext>
              <a:ext uri="{96DAC541-7B7A-43D3-8B79-37D633B846F1}">
                <asvg:svgBlip xmlns:asvg="http://schemas.microsoft.com/office/drawing/2016/SVG/main" xmlns="" r:embed="rId12"/>
              </a:ext>
            </a:extLst>
          </a:blip>
          <a:srcRect/>
          <a:stretch/>
        </p:blipFill>
        <p:spPr/>
      </p:pic>
      <p:sp>
        <p:nvSpPr>
          <p:cNvPr id="12" name="Text Placeholder 11">
            <a:extLst>
              <a:ext uri="{FF2B5EF4-FFF2-40B4-BE49-F238E27FC236}">
                <a16:creationId xmlns:a16="http://schemas.microsoft.com/office/drawing/2014/main" xmlns="" id="{6248F5E2-762B-44E2-83B5-C078E3551BEA}"/>
              </a:ext>
            </a:extLst>
          </p:cNvPr>
          <p:cNvSpPr>
            <a:spLocks noGrp="1"/>
          </p:cNvSpPr>
          <p:nvPr>
            <p:ph type="body" sz="quarter" idx="20"/>
          </p:nvPr>
        </p:nvSpPr>
        <p:spPr>
          <a:xfrm>
            <a:off x="9609481" y="3751524"/>
            <a:ext cx="2160588" cy="504000"/>
          </a:xfrm>
        </p:spPr>
        <p:txBody>
          <a:bodyPr/>
          <a:lstStyle/>
          <a:p>
            <a:r>
              <a:rPr lang="en-US" dirty="0"/>
              <a:t>Industrial </a:t>
            </a:r>
            <a:br>
              <a:rPr lang="en-US" dirty="0"/>
            </a:br>
            <a:r>
              <a:rPr lang="en-US" dirty="0"/>
              <a:t>Impact</a:t>
            </a:r>
          </a:p>
        </p:txBody>
      </p:sp>
      <p:sp>
        <p:nvSpPr>
          <p:cNvPr id="7" name="Text Placeholder 6">
            <a:extLst>
              <a:ext uri="{FF2B5EF4-FFF2-40B4-BE49-F238E27FC236}">
                <a16:creationId xmlns:a16="http://schemas.microsoft.com/office/drawing/2014/main" xmlns="" id="{A938F1A8-AEA6-473B-9AF3-DA6DF3A50827}"/>
              </a:ext>
            </a:extLst>
          </p:cNvPr>
          <p:cNvSpPr>
            <a:spLocks noGrp="1"/>
          </p:cNvSpPr>
          <p:nvPr>
            <p:ph type="body" sz="quarter" idx="15"/>
          </p:nvPr>
        </p:nvSpPr>
        <p:spPr>
          <a:xfrm>
            <a:off x="9743952" y="4284702"/>
            <a:ext cx="2160588" cy="900000"/>
          </a:xfrm>
        </p:spPr>
        <p:txBody>
          <a:bodyPr/>
          <a:lstStyle/>
          <a:p>
            <a:r>
              <a:rPr lang="en-US" dirty="0" smtClean="0"/>
              <a:t>Inadequate supply of raw cassava for industrial cassava processing due to the problem of how to produce beyond domestic demand and sustain supply to the international markets</a:t>
            </a:r>
            <a:endParaRPr lang="en-US" dirty="0"/>
          </a:p>
        </p:txBody>
      </p:sp>
      <p:sp>
        <p:nvSpPr>
          <p:cNvPr id="3" name="Slide Number Placeholder 2">
            <a:extLst>
              <a:ext uri="{FF2B5EF4-FFF2-40B4-BE49-F238E27FC236}">
                <a16:creationId xmlns:a16="http://schemas.microsoft.com/office/drawing/2014/main" xmlns="" id="{B2A7A116-BC28-4E39-B586-25212F9948F2}"/>
              </a:ext>
            </a:extLst>
          </p:cNvPr>
          <p:cNvSpPr>
            <a:spLocks noGrp="1"/>
          </p:cNvSpPr>
          <p:nvPr>
            <p:ph type="sldNum" sz="quarter" idx="11"/>
          </p:nvPr>
        </p:nvSpPr>
        <p:spPr>
          <a:xfrm>
            <a:off x="11496368" y="6155190"/>
            <a:ext cx="451791" cy="432000"/>
          </a:xfrm>
        </p:spPr>
        <p:txBody>
          <a:bodyPr/>
          <a:lstStyle/>
          <a:p>
            <a:fld id="{19B51A1E-902D-48AF-9020-955120F399B6}" type="slidenum">
              <a:rPr lang="en-US" smtClean="0"/>
              <a:pPr/>
              <a:t>2</a:t>
            </a:fld>
            <a:endParaRPr lang="en-US" dirty="0"/>
          </a:p>
        </p:txBody>
      </p:sp>
      <p:grpSp>
        <p:nvGrpSpPr>
          <p:cNvPr id="38" name="Group 37"/>
          <p:cNvGrpSpPr/>
          <p:nvPr/>
        </p:nvGrpSpPr>
        <p:grpSpPr>
          <a:xfrm>
            <a:off x="9403080" y="6019112"/>
            <a:ext cx="1950720" cy="656008"/>
            <a:chOff x="9403080" y="6019112"/>
            <a:chExt cx="1950720" cy="656008"/>
          </a:xfrm>
        </p:grpSpPr>
        <p:pic>
          <p:nvPicPr>
            <p:cNvPr id="35" name="Picture 34" descr="Trine dark logo.jpg"/>
            <p:cNvPicPr>
              <a:picLocks noChangeAspect="1"/>
            </p:cNvPicPr>
            <p:nvPr/>
          </p:nvPicPr>
          <p:blipFill>
            <a:blip r:embed="rId13"/>
            <a:srcRect l="76788" t="1549" b="70671"/>
            <a:stretch>
              <a:fillRect/>
            </a:stretch>
          </p:blipFill>
          <p:spPr>
            <a:xfrm>
              <a:off x="9403080" y="6019112"/>
              <a:ext cx="655320" cy="656008"/>
            </a:xfrm>
            <a:prstGeom prst="rect">
              <a:avLst/>
            </a:prstGeom>
          </p:spPr>
        </p:pic>
        <p:pic>
          <p:nvPicPr>
            <p:cNvPr id="36" name="Picture 35" descr="Trine dark logo.jpg"/>
            <p:cNvPicPr>
              <a:picLocks noChangeAspect="1"/>
            </p:cNvPicPr>
            <p:nvPr/>
          </p:nvPicPr>
          <p:blipFill>
            <a:blip r:embed="rId13"/>
            <a:srcRect l="76788" t="1549" b="70671"/>
            <a:stretch>
              <a:fillRect/>
            </a:stretch>
          </p:blipFill>
          <p:spPr>
            <a:xfrm>
              <a:off x="10043160" y="6019112"/>
              <a:ext cx="655320" cy="656008"/>
            </a:xfrm>
            <a:prstGeom prst="rect">
              <a:avLst/>
            </a:prstGeom>
          </p:spPr>
        </p:pic>
        <p:pic>
          <p:nvPicPr>
            <p:cNvPr id="37" name="Picture 36" descr="Trine dark logo.jpg"/>
            <p:cNvPicPr>
              <a:picLocks noChangeAspect="1"/>
            </p:cNvPicPr>
            <p:nvPr/>
          </p:nvPicPr>
          <p:blipFill>
            <a:blip r:embed="rId13"/>
            <a:srcRect l="76788" t="1549" b="70671"/>
            <a:stretch>
              <a:fillRect/>
            </a:stretch>
          </p:blipFill>
          <p:spPr>
            <a:xfrm>
              <a:off x="10698480" y="6019112"/>
              <a:ext cx="655320" cy="656008"/>
            </a:xfrm>
            <a:prstGeom prst="rect">
              <a:avLst/>
            </a:prstGeom>
          </p:spPr>
        </p:pic>
      </p:grpSp>
      <p:pic>
        <p:nvPicPr>
          <p:cNvPr id="23" name="Picture 22" descr="vector image of power scarcity.jpg"/>
          <p:cNvPicPr>
            <a:picLocks noChangeAspect="1"/>
          </p:cNvPicPr>
          <p:nvPr/>
        </p:nvPicPr>
        <p:blipFill>
          <a:blip r:embed="rId14"/>
          <a:srcRect l="-6805" t="-16058" r="-5936" b="-18248"/>
          <a:stretch>
            <a:fillRect/>
          </a:stretch>
        </p:blipFill>
        <p:spPr>
          <a:xfrm>
            <a:off x="7570694" y="2030505"/>
            <a:ext cx="1645770" cy="1551832"/>
          </a:xfrm>
          <a:prstGeom prst="ellipse">
            <a:avLst/>
          </a:prstGeom>
          <a:ln>
            <a:noFill/>
          </a:ln>
          <a:effectLst>
            <a:softEdge rad="112500"/>
          </a:effectLst>
        </p:spPr>
      </p:pic>
    </p:spTree>
    <p:extLst>
      <p:ext uri="{BB962C8B-B14F-4D97-AF65-F5344CB8AC3E}">
        <p14:creationId xmlns:p14="http://schemas.microsoft.com/office/powerpoint/2010/main" xmlns="" val="373768748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52D215A-7D9D-4B71-81A1-3220FCFE316C}"/>
              </a:ext>
            </a:extLst>
          </p:cNvPr>
          <p:cNvSpPr>
            <a:spLocks noGrp="1"/>
          </p:cNvSpPr>
          <p:nvPr>
            <p:ph type="title"/>
          </p:nvPr>
        </p:nvSpPr>
        <p:spPr/>
        <p:txBody>
          <a:bodyPr/>
          <a:lstStyle/>
          <a:p>
            <a:r>
              <a:rPr lang="en-US" dirty="0"/>
              <a:t>The Solution</a:t>
            </a:r>
          </a:p>
        </p:txBody>
      </p:sp>
      <p:pic>
        <p:nvPicPr>
          <p:cNvPr id="93" name="Picture Placeholder 92" descr="magnifying glass">
            <a:extLst>
              <a:ext uri="{FF2B5EF4-FFF2-40B4-BE49-F238E27FC236}">
                <a16:creationId xmlns:a16="http://schemas.microsoft.com/office/drawing/2014/main" xmlns="" id="{EAF3579C-5F54-BD44-AD76-C07BBA5EFEA7}"/>
              </a:ext>
            </a:extLst>
          </p:cNvPr>
          <p:cNvPicPr>
            <a:picLocks noGrp="1" noChangeAspect="1"/>
          </p:cNvPicPr>
          <p:nvPr>
            <p:ph type="pic" sz="quarter" idx="27"/>
          </p:nvPr>
        </p:nvPicPr>
        <p:blipFill>
          <a:blip r:embed="rId3">
            <a:extLst>
              <a:ext uri="{96DAC541-7B7A-43D3-8B79-37D633B846F1}">
                <asvg:svgBlip xmlns:asvg="http://schemas.microsoft.com/office/drawing/2016/SVG/main" xmlns="" r:embed="rId4"/>
              </a:ext>
            </a:extLst>
          </a:blip>
          <a:srcRect/>
          <a:stretch>
            <a:fillRect/>
          </a:stretch>
        </p:blipFill>
        <p:spPr/>
      </p:pic>
      <p:sp>
        <p:nvSpPr>
          <p:cNvPr id="8" name="Text Placeholder 7">
            <a:extLst>
              <a:ext uri="{FF2B5EF4-FFF2-40B4-BE49-F238E27FC236}">
                <a16:creationId xmlns:a16="http://schemas.microsoft.com/office/drawing/2014/main" xmlns="" id="{E6971D8C-ECC5-4EDD-AC10-DDF4CA7E9DC3}"/>
              </a:ext>
            </a:extLst>
          </p:cNvPr>
          <p:cNvSpPr>
            <a:spLocks noGrp="1"/>
          </p:cNvSpPr>
          <p:nvPr>
            <p:ph type="body" sz="quarter" idx="16"/>
          </p:nvPr>
        </p:nvSpPr>
        <p:spPr/>
        <p:txBody>
          <a:bodyPr/>
          <a:lstStyle/>
          <a:p>
            <a:r>
              <a:rPr lang="en-US" dirty="0" smtClean="0"/>
              <a:t>Affordable and Clean </a:t>
            </a:r>
            <a:r>
              <a:rPr lang="en-US" dirty="0"/>
              <a:t/>
            </a:r>
            <a:br>
              <a:rPr lang="en-US" dirty="0"/>
            </a:br>
            <a:r>
              <a:rPr lang="en-US" dirty="0" smtClean="0"/>
              <a:t>Energy</a:t>
            </a:r>
            <a:endParaRPr lang="en-US" dirty="0"/>
          </a:p>
        </p:txBody>
      </p:sp>
      <p:sp>
        <p:nvSpPr>
          <p:cNvPr id="13" name="Text Placeholder 12">
            <a:extLst>
              <a:ext uri="{FF2B5EF4-FFF2-40B4-BE49-F238E27FC236}">
                <a16:creationId xmlns:a16="http://schemas.microsoft.com/office/drawing/2014/main" xmlns="" id="{A6B0E616-411B-4401-BC87-821D72B9D614}"/>
              </a:ext>
            </a:extLst>
          </p:cNvPr>
          <p:cNvSpPr>
            <a:spLocks noGrp="1"/>
          </p:cNvSpPr>
          <p:nvPr>
            <p:ph type="body" sz="quarter" idx="21"/>
          </p:nvPr>
        </p:nvSpPr>
        <p:spPr/>
        <p:txBody>
          <a:bodyPr/>
          <a:lstStyle/>
          <a:p>
            <a:r>
              <a:rPr lang="en-US" dirty="0" smtClean="0"/>
              <a:t>To ensure climate security and steady supply of power, an alternative source of renewable energy for cooking and processing agro-products, is highly recommended</a:t>
            </a:r>
            <a:endParaRPr lang="en-US" dirty="0"/>
          </a:p>
        </p:txBody>
      </p:sp>
      <p:pic>
        <p:nvPicPr>
          <p:cNvPr id="95" name="Picture Placeholder 94" descr="foliage">
            <a:extLst>
              <a:ext uri="{FF2B5EF4-FFF2-40B4-BE49-F238E27FC236}">
                <a16:creationId xmlns:a16="http://schemas.microsoft.com/office/drawing/2014/main" xmlns="" id="{1B98F2ED-22A7-8047-A12B-3AE19B270198}"/>
              </a:ext>
            </a:extLst>
          </p:cNvPr>
          <p:cNvPicPr>
            <a:picLocks noGrp="1" noChangeAspect="1"/>
          </p:cNvPicPr>
          <p:nvPr>
            <p:ph type="pic" sz="quarter" idx="28"/>
          </p:nvPr>
        </p:nvPicPr>
        <p:blipFill>
          <a:blip r:embed="rId5">
            <a:extLst>
              <a:ext uri="{96DAC541-7B7A-43D3-8B79-37D633B846F1}">
                <asvg:svgBlip xmlns:asvg="http://schemas.microsoft.com/office/drawing/2016/SVG/main" xmlns="" r:embed="rId6"/>
              </a:ext>
            </a:extLst>
          </a:blip>
          <a:srcRect/>
          <a:stretch>
            <a:fillRect/>
          </a:stretch>
        </p:blipFill>
        <p:spPr/>
      </p:pic>
      <p:sp>
        <p:nvSpPr>
          <p:cNvPr id="9" name="Text Placeholder 8">
            <a:extLst>
              <a:ext uri="{FF2B5EF4-FFF2-40B4-BE49-F238E27FC236}">
                <a16:creationId xmlns:a16="http://schemas.microsoft.com/office/drawing/2014/main" xmlns="" id="{A6E9F776-E542-4D93-851A-A3A10F6D2A7D}"/>
              </a:ext>
            </a:extLst>
          </p:cNvPr>
          <p:cNvSpPr>
            <a:spLocks noGrp="1"/>
          </p:cNvSpPr>
          <p:nvPr>
            <p:ph type="body" sz="quarter" idx="17"/>
          </p:nvPr>
        </p:nvSpPr>
        <p:spPr>
          <a:xfrm>
            <a:off x="3289061" y="3941575"/>
            <a:ext cx="1022963" cy="310385"/>
          </a:xfrm>
        </p:spPr>
        <p:txBody>
          <a:bodyPr/>
          <a:lstStyle/>
          <a:p>
            <a:r>
              <a:rPr lang="en-US" dirty="0" smtClean="0"/>
              <a:t>Food</a:t>
            </a:r>
            <a:r>
              <a:rPr lang="en-US" dirty="0"/>
              <a:t> </a:t>
            </a:r>
            <a:r>
              <a:rPr lang="en-US" dirty="0" smtClean="0"/>
              <a:t>Security</a:t>
            </a:r>
          </a:p>
        </p:txBody>
      </p:sp>
      <p:sp>
        <p:nvSpPr>
          <p:cNvPr id="4" name="Text Placeholder 3">
            <a:extLst>
              <a:ext uri="{FF2B5EF4-FFF2-40B4-BE49-F238E27FC236}">
                <a16:creationId xmlns:a16="http://schemas.microsoft.com/office/drawing/2014/main" xmlns="" id="{79CEA89E-0B03-4727-AB47-73EA4E2DF948}"/>
              </a:ext>
            </a:extLst>
          </p:cNvPr>
          <p:cNvSpPr>
            <a:spLocks noGrp="1"/>
          </p:cNvSpPr>
          <p:nvPr>
            <p:ph type="body" sz="quarter" idx="12"/>
          </p:nvPr>
        </p:nvSpPr>
        <p:spPr>
          <a:xfrm>
            <a:off x="2726075" y="4509715"/>
            <a:ext cx="2160588" cy="900000"/>
          </a:xfrm>
        </p:spPr>
        <p:txBody>
          <a:bodyPr/>
          <a:lstStyle/>
          <a:p>
            <a:r>
              <a:rPr lang="en-US" sz="1500" dirty="0" smtClean="0"/>
              <a:t>There is need to avoid waste of productive resources </a:t>
            </a:r>
            <a:r>
              <a:rPr lang="en-US" sz="1500" dirty="0" err="1" smtClean="0"/>
              <a:t>i.e</a:t>
            </a:r>
            <a:r>
              <a:rPr lang="en-US" sz="1500" dirty="0" smtClean="0"/>
              <a:t> cassava and other food waste and protect the environment while exploring the soil for sufficient food production with a view to ultimately achieving zero hunger, sustainable cities and communities</a:t>
            </a:r>
            <a:endParaRPr lang="en-US" sz="1500" dirty="0"/>
          </a:p>
        </p:txBody>
      </p:sp>
      <p:pic>
        <p:nvPicPr>
          <p:cNvPr id="97" name="Picture Placeholder 96" descr="apple">
            <a:extLst>
              <a:ext uri="{FF2B5EF4-FFF2-40B4-BE49-F238E27FC236}">
                <a16:creationId xmlns:a16="http://schemas.microsoft.com/office/drawing/2014/main" xmlns="" id="{41A48230-7A6F-634A-84FA-2508F0A6B9D5}"/>
              </a:ext>
            </a:extLst>
          </p:cNvPr>
          <p:cNvPicPr>
            <a:picLocks noGrp="1" noChangeAspect="1"/>
          </p:cNvPicPr>
          <p:nvPr>
            <p:ph type="pic" sz="quarter" idx="29"/>
          </p:nvPr>
        </p:nvPicPr>
        <p:blipFill>
          <a:blip r:embed="rId7">
            <a:extLst>
              <a:ext uri="{96DAC541-7B7A-43D3-8B79-37D633B846F1}">
                <asvg:svgBlip xmlns:asvg="http://schemas.microsoft.com/office/drawing/2016/SVG/main" xmlns="" r:embed="rId8"/>
              </a:ext>
            </a:extLst>
          </a:blip>
          <a:srcRect/>
          <a:stretch>
            <a:fillRect/>
          </a:stretch>
        </p:blipFill>
        <p:spPr/>
      </p:pic>
      <p:sp>
        <p:nvSpPr>
          <p:cNvPr id="10" name="Text Placeholder 9">
            <a:extLst>
              <a:ext uri="{FF2B5EF4-FFF2-40B4-BE49-F238E27FC236}">
                <a16:creationId xmlns:a16="http://schemas.microsoft.com/office/drawing/2014/main" xmlns="" id="{CE222CAE-9234-4B0E-90FC-584C469313C6}"/>
              </a:ext>
            </a:extLst>
          </p:cNvPr>
          <p:cNvSpPr>
            <a:spLocks noGrp="1"/>
          </p:cNvSpPr>
          <p:nvPr>
            <p:ph type="body" sz="quarter" idx="18"/>
          </p:nvPr>
        </p:nvSpPr>
        <p:spPr/>
        <p:txBody>
          <a:bodyPr/>
          <a:lstStyle/>
          <a:p>
            <a:r>
              <a:rPr lang="en-US" dirty="0" smtClean="0"/>
              <a:t>Cassava Industrialization</a:t>
            </a:r>
            <a:endParaRPr lang="en-US" dirty="0"/>
          </a:p>
        </p:txBody>
      </p:sp>
      <p:sp>
        <p:nvSpPr>
          <p:cNvPr id="5" name="Text Placeholder 4">
            <a:extLst>
              <a:ext uri="{FF2B5EF4-FFF2-40B4-BE49-F238E27FC236}">
                <a16:creationId xmlns:a16="http://schemas.microsoft.com/office/drawing/2014/main" xmlns="" id="{C4F969E5-6F82-4658-A735-72D16DDDD1D8}"/>
              </a:ext>
            </a:extLst>
          </p:cNvPr>
          <p:cNvSpPr>
            <a:spLocks noGrp="1"/>
          </p:cNvSpPr>
          <p:nvPr>
            <p:ph type="body" sz="quarter" idx="13"/>
          </p:nvPr>
        </p:nvSpPr>
        <p:spPr>
          <a:xfrm>
            <a:off x="5020543" y="4674665"/>
            <a:ext cx="2160588" cy="900000"/>
          </a:xfrm>
        </p:spPr>
        <p:txBody>
          <a:bodyPr/>
          <a:lstStyle/>
          <a:p>
            <a:r>
              <a:rPr lang="en-US" dirty="0" smtClean="0"/>
              <a:t>Connecting cassava farmers to food processing companies for profit-making  and Industrialization of cassava </a:t>
            </a:r>
          </a:p>
          <a:p>
            <a:endParaRPr lang="en-US" dirty="0"/>
          </a:p>
        </p:txBody>
      </p:sp>
      <p:pic>
        <p:nvPicPr>
          <p:cNvPr id="12" name="Picture Placeholder 11" descr="aerial image of trees, forest">
            <a:extLst>
              <a:ext uri="{FF2B5EF4-FFF2-40B4-BE49-F238E27FC236}">
                <a16:creationId xmlns:a16="http://schemas.microsoft.com/office/drawing/2014/main" xmlns="" id="{8DE8CF4E-7F06-3246-808D-A52256A2A35C}"/>
              </a:ext>
            </a:extLst>
          </p:cNvPr>
          <p:cNvPicPr>
            <a:picLocks noGrp="1" noChangeAspect="1"/>
          </p:cNvPicPr>
          <p:nvPr>
            <p:ph type="pic" sz="quarter" idx="25"/>
          </p:nvPr>
        </p:nvPicPr>
        <p:blipFill>
          <a:blip r:embed="rId9"/>
          <a:srcRect l="93" r="93"/>
          <a:stretch>
            <a:fillRect/>
          </a:stretch>
        </p:blipFill>
        <p:spPr/>
      </p:pic>
      <p:sp>
        <p:nvSpPr>
          <p:cNvPr id="3" name="Slide Number Placeholder 2">
            <a:extLst>
              <a:ext uri="{FF2B5EF4-FFF2-40B4-BE49-F238E27FC236}">
                <a16:creationId xmlns:a16="http://schemas.microsoft.com/office/drawing/2014/main" xmlns="" id="{B2A7A116-BC28-4E39-B586-25212F9948F2}"/>
              </a:ext>
            </a:extLst>
          </p:cNvPr>
          <p:cNvSpPr>
            <a:spLocks noGrp="1"/>
          </p:cNvSpPr>
          <p:nvPr>
            <p:ph type="sldNum" sz="quarter" idx="26"/>
          </p:nvPr>
        </p:nvSpPr>
        <p:spPr/>
        <p:txBody>
          <a:bodyPr/>
          <a:lstStyle/>
          <a:p>
            <a:fld id="{19B51A1E-902D-48AF-9020-955120F399B6}" type="slidenum">
              <a:rPr lang="en-US" smtClean="0"/>
              <a:pPr/>
              <a:t>3</a:t>
            </a:fld>
            <a:endParaRPr lang="en-US" dirty="0"/>
          </a:p>
        </p:txBody>
      </p:sp>
      <p:pic>
        <p:nvPicPr>
          <p:cNvPr id="15" name="Picture 14" descr="Cassava leaf.jpg"/>
          <p:cNvPicPr>
            <a:picLocks noChangeAspect="1"/>
          </p:cNvPicPr>
          <p:nvPr/>
        </p:nvPicPr>
        <p:blipFill>
          <a:blip r:embed="rId10"/>
          <a:stretch>
            <a:fillRect/>
          </a:stretch>
        </p:blipFill>
        <p:spPr>
          <a:xfrm>
            <a:off x="5423646" y="2111188"/>
            <a:ext cx="1385047" cy="1385047"/>
          </a:xfrm>
          <a:prstGeom prst="ellipse">
            <a:avLst/>
          </a:prstGeom>
          <a:ln>
            <a:noFill/>
          </a:ln>
          <a:effectLst>
            <a:softEdge rad="112500"/>
          </a:effectLst>
        </p:spPr>
      </p:pic>
      <p:grpSp>
        <p:nvGrpSpPr>
          <p:cNvPr id="16" name="Group 15"/>
          <p:cNvGrpSpPr/>
          <p:nvPr/>
        </p:nvGrpSpPr>
        <p:grpSpPr>
          <a:xfrm>
            <a:off x="9403080" y="6019112"/>
            <a:ext cx="1950720" cy="656008"/>
            <a:chOff x="9403080" y="6019112"/>
            <a:chExt cx="1950720" cy="656008"/>
          </a:xfrm>
        </p:grpSpPr>
        <p:pic>
          <p:nvPicPr>
            <p:cNvPr id="17" name="Picture 16" descr="Trine dark logo.jpg"/>
            <p:cNvPicPr>
              <a:picLocks noChangeAspect="1"/>
            </p:cNvPicPr>
            <p:nvPr/>
          </p:nvPicPr>
          <p:blipFill>
            <a:blip r:embed="rId11"/>
            <a:srcRect l="76788" t="1549" b="70671"/>
            <a:stretch>
              <a:fillRect/>
            </a:stretch>
          </p:blipFill>
          <p:spPr>
            <a:xfrm>
              <a:off x="9403080" y="6019112"/>
              <a:ext cx="655320" cy="656008"/>
            </a:xfrm>
            <a:prstGeom prst="rect">
              <a:avLst/>
            </a:prstGeom>
          </p:spPr>
        </p:pic>
        <p:pic>
          <p:nvPicPr>
            <p:cNvPr id="18" name="Picture 17" descr="Trine dark logo.jpg"/>
            <p:cNvPicPr>
              <a:picLocks noChangeAspect="1"/>
            </p:cNvPicPr>
            <p:nvPr/>
          </p:nvPicPr>
          <p:blipFill>
            <a:blip r:embed="rId11"/>
            <a:srcRect l="76788" t="1549" b="70671"/>
            <a:stretch>
              <a:fillRect/>
            </a:stretch>
          </p:blipFill>
          <p:spPr>
            <a:xfrm>
              <a:off x="10043160" y="6019112"/>
              <a:ext cx="655320" cy="656008"/>
            </a:xfrm>
            <a:prstGeom prst="rect">
              <a:avLst/>
            </a:prstGeom>
          </p:spPr>
        </p:pic>
        <p:pic>
          <p:nvPicPr>
            <p:cNvPr id="19" name="Picture 18" descr="Trine dark logo.jpg"/>
            <p:cNvPicPr>
              <a:picLocks noChangeAspect="1"/>
            </p:cNvPicPr>
            <p:nvPr/>
          </p:nvPicPr>
          <p:blipFill>
            <a:blip r:embed="rId11"/>
            <a:srcRect l="76788" t="1549" b="70671"/>
            <a:stretch>
              <a:fillRect/>
            </a:stretch>
          </p:blipFill>
          <p:spPr>
            <a:xfrm>
              <a:off x="10698480" y="6019112"/>
              <a:ext cx="655320" cy="656008"/>
            </a:xfrm>
            <a:prstGeom prst="rect">
              <a:avLst/>
            </a:prstGeom>
          </p:spPr>
        </p:pic>
      </p:grpSp>
      <p:pic>
        <p:nvPicPr>
          <p:cNvPr id="20" name="Picture 19" descr="food security.png"/>
          <p:cNvPicPr>
            <a:picLocks noChangeAspect="1"/>
          </p:cNvPicPr>
          <p:nvPr/>
        </p:nvPicPr>
        <p:blipFill>
          <a:blip r:embed="rId12"/>
          <a:stretch>
            <a:fillRect/>
          </a:stretch>
        </p:blipFill>
        <p:spPr>
          <a:xfrm>
            <a:off x="3124066" y="2205318"/>
            <a:ext cx="1350585" cy="1156447"/>
          </a:xfrm>
          <a:prstGeom prst="rect">
            <a:avLst/>
          </a:prstGeom>
          <a:ln>
            <a:noFill/>
          </a:ln>
          <a:effectLst>
            <a:softEdge rad="112500"/>
          </a:effectLst>
        </p:spPr>
      </p:pic>
    </p:spTree>
    <p:extLst>
      <p:ext uri="{BB962C8B-B14F-4D97-AF65-F5344CB8AC3E}">
        <p14:creationId xmlns:p14="http://schemas.microsoft.com/office/powerpoint/2010/main" xmlns="" val="16683683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52D215A-7D9D-4B71-81A1-3220FCFE316C}"/>
              </a:ext>
            </a:extLst>
          </p:cNvPr>
          <p:cNvSpPr>
            <a:spLocks noGrp="1"/>
          </p:cNvSpPr>
          <p:nvPr>
            <p:ph type="title"/>
          </p:nvPr>
        </p:nvSpPr>
        <p:spPr/>
        <p:txBody>
          <a:bodyPr/>
          <a:lstStyle/>
          <a:p>
            <a:r>
              <a:rPr lang="en-US" dirty="0"/>
              <a:t>The Product</a:t>
            </a:r>
          </a:p>
        </p:txBody>
      </p:sp>
      <p:sp>
        <p:nvSpPr>
          <p:cNvPr id="8" name="Text Placeholder 7">
            <a:extLst>
              <a:ext uri="{FF2B5EF4-FFF2-40B4-BE49-F238E27FC236}">
                <a16:creationId xmlns:a16="http://schemas.microsoft.com/office/drawing/2014/main" xmlns="" id="{E6971D8C-ECC5-4EDD-AC10-DDF4CA7E9DC3}"/>
              </a:ext>
            </a:extLst>
          </p:cNvPr>
          <p:cNvSpPr>
            <a:spLocks noGrp="1"/>
          </p:cNvSpPr>
          <p:nvPr>
            <p:ph type="body" sz="quarter" idx="16"/>
          </p:nvPr>
        </p:nvSpPr>
        <p:spPr/>
        <p:txBody>
          <a:bodyPr/>
          <a:lstStyle/>
          <a:p>
            <a:r>
              <a:rPr lang="en-US" dirty="0" smtClean="0"/>
              <a:t>Bio-Recyclers</a:t>
            </a:r>
            <a:endParaRPr lang="en-US" dirty="0"/>
          </a:p>
        </p:txBody>
      </p:sp>
      <p:sp>
        <p:nvSpPr>
          <p:cNvPr id="78" name="Text Placeholder 12">
            <a:extLst>
              <a:ext uri="{FF2B5EF4-FFF2-40B4-BE49-F238E27FC236}">
                <a16:creationId xmlns:a16="http://schemas.microsoft.com/office/drawing/2014/main" xmlns="" id="{B9366D2C-DAC9-484E-BC91-EFDB13FDA0EE}"/>
              </a:ext>
            </a:extLst>
          </p:cNvPr>
          <p:cNvSpPr>
            <a:spLocks noGrp="1"/>
          </p:cNvSpPr>
          <p:nvPr>
            <p:ph type="body" sz="quarter" idx="21"/>
          </p:nvPr>
        </p:nvSpPr>
        <p:spPr>
          <a:xfrm>
            <a:off x="8768283" y="1653921"/>
            <a:ext cx="2796188" cy="874126"/>
          </a:xfrm>
        </p:spPr>
        <p:txBody>
          <a:bodyPr/>
          <a:lstStyle/>
          <a:p>
            <a:r>
              <a:rPr lang="en-US" sz="1500" dirty="0" smtClean="0"/>
              <a:t>converts the </a:t>
            </a:r>
            <a:r>
              <a:rPr lang="en-US" sz="1500" dirty="0" smtClean="0"/>
              <a:t>food waste(cassava and household waste) through anaerobic digestion </a:t>
            </a:r>
            <a:r>
              <a:rPr lang="en-US" sz="1500" dirty="0" smtClean="0"/>
              <a:t>into biogas for </a:t>
            </a:r>
            <a:r>
              <a:rPr lang="en-US" sz="1500" dirty="0" smtClean="0"/>
              <a:t>cooking and food processing.</a:t>
            </a:r>
            <a:endParaRPr lang="en-US" sz="1500" dirty="0"/>
          </a:p>
        </p:txBody>
      </p:sp>
      <p:pic>
        <p:nvPicPr>
          <p:cNvPr id="73" name="Picture Placeholder 72" descr="send">
            <a:extLst>
              <a:ext uri="{FF2B5EF4-FFF2-40B4-BE49-F238E27FC236}">
                <a16:creationId xmlns:a16="http://schemas.microsoft.com/office/drawing/2014/main" xmlns="" id="{434488A9-1494-5A4A-9B81-A4830C2F8568}"/>
              </a:ext>
            </a:extLst>
          </p:cNvPr>
          <p:cNvPicPr>
            <a:picLocks noGrp="1" noChangeAspect="1"/>
          </p:cNvPicPr>
          <p:nvPr>
            <p:ph type="pic" sz="quarter" idx="31"/>
          </p:nvPr>
        </p:nvPicPr>
        <p:blipFill>
          <a:blip r:embed="rId3">
            <a:extLst>
              <a:ext uri="{96DAC541-7B7A-43D3-8B79-37D633B846F1}">
                <asvg:svgBlip xmlns:asvg="http://schemas.microsoft.com/office/drawing/2016/SVG/main" xmlns="" r:embed="rId7"/>
              </a:ext>
            </a:extLst>
          </a:blip>
          <a:srcRect t="115" b="115"/>
          <a:stretch>
            <a:fillRect/>
          </a:stretch>
        </p:blipFill>
        <p:spPr/>
      </p:pic>
      <p:sp>
        <p:nvSpPr>
          <p:cNvPr id="9" name="Text Placeholder 8">
            <a:extLst>
              <a:ext uri="{FF2B5EF4-FFF2-40B4-BE49-F238E27FC236}">
                <a16:creationId xmlns:a16="http://schemas.microsoft.com/office/drawing/2014/main" xmlns="" id="{A6E9F776-E542-4D93-851A-A3A10F6D2A7D}"/>
              </a:ext>
            </a:extLst>
          </p:cNvPr>
          <p:cNvSpPr>
            <a:spLocks noGrp="1"/>
          </p:cNvSpPr>
          <p:nvPr>
            <p:ph type="body" sz="quarter" idx="17"/>
          </p:nvPr>
        </p:nvSpPr>
        <p:spPr/>
        <p:txBody>
          <a:bodyPr/>
          <a:lstStyle/>
          <a:p>
            <a:r>
              <a:rPr lang="en-US" dirty="0" smtClean="0"/>
              <a:t>Bio-Gas</a:t>
            </a:r>
            <a:endParaRPr lang="en-US" dirty="0"/>
          </a:p>
        </p:txBody>
      </p:sp>
      <p:sp>
        <p:nvSpPr>
          <p:cNvPr id="76" name="Text Placeholder 3">
            <a:extLst>
              <a:ext uri="{FF2B5EF4-FFF2-40B4-BE49-F238E27FC236}">
                <a16:creationId xmlns:a16="http://schemas.microsoft.com/office/drawing/2014/main" xmlns="" id="{4BB1D872-AE86-6841-98FC-E66E618311AB}"/>
              </a:ext>
            </a:extLst>
          </p:cNvPr>
          <p:cNvSpPr>
            <a:spLocks noGrp="1"/>
          </p:cNvSpPr>
          <p:nvPr>
            <p:ph type="body" sz="quarter" idx="12"/>
          </p:nvPr>
        </p:nvSpPr>
        <p:spPr>
          <a:xfrm>
            <a:off x="8701047" y="3221310"/>
            <a:ext cx="2244858" cy="720000"/>
          </a:xfrm>
        </p:spPr>
        <p:txBody>
          <a:bodyPr/>
          <a:lstStyle/>
          <a:p>
            <a:r>
              <a:rPr lang="en-US" dirty="0" smtClean="0"/>
              <a:t>for cooking</a:t>
            </a:r>
            <a:r>
              <a:rPr lang="en-US" dirty="0" smtClean="0"/>
              <a:t>, and as bio-fuel for powering gas engines and electricity for food processing</a:t>
            </a:r>
            <a:endParaRPr lang="en-US" dirty="0"/>
          </a:p>
        </p:txBody>
      </p:sp>
      <p:pic>
        <p:nvPicPr>
          <p:cNvPr id="75" name="Picture Placeholder 74" descr="network">
            <a:extLst>
              <a:ext uri="{FF2B5EF4-FFF2-40B4-BE49-F238E27FC236}">
                <a16:creationId xmlns:a16="http://schemas.microsoft.com/office/drawing/2014/main" xmlns="" id="{2259C1B6-6592-CA47-8223-67E45CA2A8CB}"/>
              </a:ext>
            </a:extLst>
          </p:cNvPr>
          <p:cNvPicPr>
            <a:picLocks noGrp="1" noChangeAspect="1"/>
          </p:cNvPicPr>
          <p:nvPr>
            <p:ph type="pic" sz="quarter" idx="30"/>
          </p:nvPr>
        </p:nvPicPr>
        <p:blipFill>
          <a:blip r:embed="rId8">
            <a:extLst>
              <a:ext uri="{96DAC541-7B7A-43D3-8B79-37D633B846F1}">
                <asvg:svgBlip xmlns:asvg="http://schemas.microsoft.com/office/drawing/2016/SVG/main" xmlns="" r:embed="rId9"/>
              </a:ext>
            </a:extLst>
          </a:blip>
          <a:srcRect/>
          <a:stretch>
            <a:fillRect/>
          </a:stretch>
        </p:blipFill>
        <p:spPr/>
      </p:pic>
      <p:sp>
        <p:nvSpPr>
          <p:cNvPr id="10" name="Text Placeholder 9">
            <a:extLst>
              <a:ext uri="{FF2B5EF4-FFF2-40B4-BE49-F238E27FC236}">
                <a16:creationId xmlns:a16="http://schemas.microsoft.com/office/drawing/2014/main" xmlns="" id="{CE222CAE-9234-4B0E-90FC-584C469313C6}"/>
              </a:ext>
            </a:extLst>
          </p:cNvPr>
          <p:cNvSpPr>
            <a:spLocks noGrp="1"/>
          </p:cNvSpPr>
          <p:nvPr>
            <p:ph type="body" sz="quarter" idx="18"/>
          </p:nvPr>
        </p:nvSpPr>
        <p:spPr/>
        <p:txBody>
          <a:bodyPr/>
          <a:lstStyle/>
          <a:p>
            <a:r>
              <a:rPr lang="en-US" dirty="0" smtClean="0"/>
              <a:t>Bio-Fertilizers</a:t>
            </a:r>
            <a:endParaRPr lang="en-US" dirty="0"/>
          </a:p>
        </p:txBody>
      </p:sp>
      <p:sp>
        <p:nvSpPr>
          <p:cNvPr id="77" name="Text Placeholder 4">
            <a:extLst>
              <a:ext uri="{FF2B5EF4-FFF2-40B4-BE49-F238E27FC236}">
                <a16:creationId xmlns:a16="http://schemas.microsoft.com/office/drawing/2014/main" xmlns="" id="{428D8FC0-4DC8-7F4A-AA1F-F12F19656FDD}"/>
              </a:ext>
            </a:extLst>
          </p:cNvPr>
          <p:cNvSpPr>
            <a:spLocks noGrp="1"/>
          </p:cNvSpPr>
          <p:nvPr>
            <p:ph type="body" sz="quarter" idx="13"/>
          </p:nvPr>
        </p:nvSpPr>
        <p:spPr>
          <a:xfrm>
            <a:off x="8768283" y="4866629"/>
            <a:ext cx="2001317" cy="720000"/>
          </a:xfrm>
        </p:spPr>
        <p:txBody>
          <a:bodyPr/>
          <a:lstStyle/>
          <a:p>
            <a:r>
              <a:rPr lang="en-US" dirty="0" smtClean="0"/>
              <a:t>for improving crop </a:t>
            </a:r>
            <a:r>
              <a:rPr lang="en-US" dirty="0" smtClean="0"/>
              <a:t>yield and soil fertility</a:t>
            </a:r>
            <a:endParaRPr lang="en-US" dirty="0"/>
          </a:p>
        </p:txBody>
      </p:sp>
      <p:sp>
        <p:nvSpPr>
          <p:cNvPr id="3" name="Slide Number Placeholder 2">
            <a:extLst>
              <a:ext uri="{FF2B5EF4-FFF2-40B4-BE49-F238E27FC236}">
                <a16:creationId xmlns:a16="http://schemas.microsoft.com/office/drawing/2014/main" xmlns="" id="{B2A7A116-BC28-4E39-B586-25212F9948F2}"/>
              </a:ext>
            </a:extLst>
          </p:cNvPr>
          <p:cNvSpPr>
            <a:spLocks noGrp="1"/>
          </p:cNvSpPr>
          <p:nvPr>
            <p:ph type="sldNum" sz="quarter" idx="26"/>
          </p:nvPr>
        </p:nvSpPr>
        <p:spPr/>
        <p:txBody>
          <a:bodyPr/>
          <a:lstStyle/>
          <a:p>
            <a:fld id="{19B51A1E-902D-48AF-9020-955120F399B6}" type="slidenum">
              <a:rPr lang="en-US" smtClean="0"/>
              <a:pPr/>
              <a:t>4</a:t>
            </a:fld>
            <a:endParaRPr lang="en-US" dirty="0"/>
          </a:p>
        </p:txBody>
      </p:sp>
      <p:grpSp>
        <p:nvGrpSpPr>
          <p:cNvPr id="14" name="Group 13"/>
          <p:cNvGrpSpPr/>
          <p:nvPr/>
        </p:nvGrpSpPr>
        <p:grpSpPr>
          <a:xfrm>
            <a:off x="9403080" y="6019112"/>
            <a:ext cx="1950720" cy="656008"/>
            <a:chOff x="9403080" y="6019112"/>
            <a:chExt cx="1950720" cy="656008"/>
          </a:xfrm>
        </p:grpSpPr>
        <p:pic>
          <p:nvPicPr>
            <p:cNvPr id="15" name="Picture 14" descr="Trine dark logo.jpg"/>
            <p:cNvPicPr>
              <a:picLocks noChangeAspect="1"/>
            </p:cNvPicPr>
            <p:nvPr/>
          </p:nvPicPr>
          <p:blipFill>
            <a:blip r:embed="rId10"/>
            <a:srcRect l="76788" t="1549" b="70671"/>
            <a:stretch>
              <a:fillRect/>
            </a:stretch>
          </p:blipFill>
          <p:spPr>
            <a:xfrm>
              <a:off x="9403080" y="6019112"/>
              <a:ext cx="655320" cy="656008"/>
            </a:xfrm>
            <a:prstGeom prst="rect">
              <a:avLst/>
            </a:prstGeom>
          </p:spPr>
        </p:pic>
        <p:pic>
          <p:nvPicPr>
            <p:cNvPr id="16" name="Picture 15" descr="Trine dark logo.jpg"/>
            <p:cNvPicPr>
              <a:picLocks noChangeAspect="1"/>
            </p:cNvPicPr>
            <p:nvPr/>
          </p:nvPicPr>
          <p:blipFill>
            <a:blip r:embed="rId10"/>
            <a:srcRect l="76788" t="1549" b="70671"/>
            <a:stretch>
              <a:fillRect/>
            </a:stretch>
          </p:blipFill>
          <p:spPr>
            <a:xfrm>
              <a:off x="10043160" y="6019112"/>
              <a:ext cx="655320" cy="656008"/>
            </a:xfrm>
            <a:prstGeom prst="rect">
              <a:avLst/>
            </a:prstGeom>
          </p:spPr>
        </p:pic>
        <p:pic>
          <p:nvPicPr>
            <p:cNvPr id="17" name="Picture 16" descr="Trine dark logo.jpg"/>
            <p:cNvPicPr>
              <a:picLocks noChangeAspect="1"/>
            </p:cNvPicPr>
            <p:nvPr/>
          </p:nvPicPr>
          <p:blipFill>
            <a:blip r:embed="rId10"/>
            <a:srcRect l="76788" t="1549" b="70671"/>
            <a:stretch>
              <a:fillRect/>
            </a:stretch>
          </p:blipFill>
          <p:spPr>
            <a:xfrm>
              <a:off x="10698480" y="6019112"/>
              <a:ext cx="655320" cy="656008"/>
            </a:xfrm>
            <a:prstGeom prst="rect">
              <a:avLst/>
            </a:prstGeom>
          </p:spPr>
        </p:pic>
      </p:grpSp>
      <p:pic>
        <p:nvPicPr>
          <p:cNvPr id="20" name="Picture 19" descr="IMG_20201129_191646.jpg"/>
          <p:cNvPicPr>
            <a:picLocks noChangeAspect="1"/>
          </p:cNvPicPr>
          <p:nvPr/>
        </p:nvPicPr>
        <p:blipFill>
          <a:blip r:embed="rId11"/>
          <a:srcRect l="4048" t="-3161" r="-1747" b="-331"/>
          <a:stretch>
            <a:fillRect/>
          </a:stretch>
        </p:blipFill>
        <p:spPr>
          <a:xfrm>
            <a:off x="336177" y="-94129"/>
            <a:ext cx="4941256" cy="6979025"/>
          </a:xfrm>
          <a:prstGeom prst="ellipse">
            <a:avLst/>
          </a:prstGeom>
          <a:ln>
            <a:noFill/>
          </a:ln>
          <a:effectLst>
            <a:softEdge rad="112500"/>
          </a:effectLst>
        </p:spPr>
      </p:pic>
      <p:grpSp>
        <p:nvGrpSpPr>
          <p:cNvPr id="26" name="Group 25"/>
          <p:cNvGrpSpPr/>
          <p:nvPr/>
        </p:nvGrpSpPr>
        <p:grpSpPr>
          <a:xfrm rot="6536056">
            <a:off x="7447114" y="1638018"/>
            <a:ext cx="619355" cy="872539"/>
            <a:chOff x="7355542" y="1694328"/>
            <a:chExt cx="604535" cy="748606"/>
          </a:xfrm>
        </p:grpSpPr>
        <p:sp>
          <p:nvSpPr>
            <p:cNvPr id="23" name="Circular Arrow 22"/>
            <p:cNvSpPr/>
            <p:nvPr/>
          </p:nvSpPr>
          <p:spPr>
            <a:xfrm>
              <a:off x="7355542" y="1694328"/>
              <a:ext cx="510988" cy="537883"/>
            </a:xfrm>
            <a:prstGeom prst="circularArrow">
              <a:avLst>
                <a:gd name="adj1" fmla="val 12500"/>
                <a:gd name="adj2" fmla="val 1142319"/>
                <a:gd name="adj3" fmla="val 20457681"/>
                <a:gd name="adj4" fmla="val 8929467"/>
                <a:gd name="adj5" fmla="val 125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Circular Arrow 24"/>
            <p:cNvSpPr/>
            <p:nvPr/>
          </p:nvSpPr>
          <p:spPr>
            <a:xfrm rot="10204114">
              <a:off x="7432921" y="1922586"/>
              <a:ext cx="527156" cy="520348"/>
            </a:xfrm>
            <a:prstGeom prst="circularArrow">
              <a:avLst>
                <a:gd name="adj1" fmla="val 12500"/>
                <a:gd name="adj2" fmla="val 1142319"/>
                <a:gd name="adj3" fmla="val 20457681"/>
                <a:gd name="adj4" fmla="val 8929467"/>
                <a:gd name="adj5" fmla="val 125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Tree>
    <p:extLst>
      <p:ext uri="{BB962C8B-B14F-4D97-AF65-F5344CB8AC3E}">
        <p14:creationId xmlns:p14="http://schemas.microsoft.com/office/powerpoint/2010/main" xmlns="" val="37226966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xmlns="" id="{68F35FE5-0290-47F2-B7E6-3CC40E48D781}"/>
              </a:ext>
            </a:extLst>
          </p:cNvPr>
          <p:cNvSpPr>
            <a:spLocks noGrp="1"/>
          </p:cNvSpPr>
          <p:nvPr>
            <p:ph type="title"/>
          </p:nvPr>
        </p:nvSpPr>
        <p:spPr/>
        <p:txBody>
          <a:bodyPr/>
          <a:lstStyle/>
          <a:p>
            <a:r>
              <a:rPr lang="en-US" dirty="0"/>
              <a:t>Digital Product</a:t>
            </a:r>
          </a:p>
        </p:txBody>
      </p:sp>
      <p:sp>
        <p:nvSpPr>
          <p:cNvPr id="8" name="Content Placeholder 7">
            <a:extLst>
              <a:ext uri="{FF2B5EF4-FFF2-40B4-BE49-F238E27FC236}">
                <a16:creationId xmlns:a16="http://schemas.microsoft.com/office/drawing/2014/main" xmlns="" id="{841DD5B3-8651-4B9B-A7E5-6560B2FD9D31}"/>
              </a:ext>
            </a:extLst>
          </p:cNvPr>
          <p:cNvSpPr>
            <a:spLocks noGrp="1"/>
          </p:cNvSpPr>
          <p:nvPr>
            <p:ph idx="1"/>
          </p:nvPr>
        </p:nvSpPr>
        <p:spPr>
          <a:xfrm>
            <a:off x="137160" y="1082040"/>
            <a:ext cx="2951603" cy="1373275"/>
          </a:xfrm>
        </p:spPr>
        <p:txBody>
          <a:bodyPr/>
          <a:lstStyle/>
          <a:p>
            <a:r>
              <a:rPr lang="en-US" b="1" dirty="0" smtClean="0"/>
              <a:t>Trine App </a:t>
            </a:r>
          </a:p>
          <a:p>
            <a:r>
              <a:rPr lang="en-US" sz="1800" dirty="0" smtClean="0"/>
              <a:t>to serve as an intermediary between </a:t>
            </a:r>
            <a:r>
              <a:rPr lang="en-US" sz="1800" dirty="0" smtClean="0"/>
              <a:t>farmers, food processing companies </a:t>
            </a:r>
            <a:r>
              <a:rPr lang="en-US" sz="1800" dirty="0" smtClean="0"/>
              <a:t>and the final consumer</a:t>
            </a:r>
            <a:endParaRPr lang="en-US" sz="1800" dirty="0"/>
          </a:p>
        </p:txBody>
      </p:sp>
      <p:sp>
        <p:nvSpPr>
          <p:cNvPr id="10" name="Text Placeholder 9">
            <a:extLst>
              <a:ext uri="{FF2B5EF4-FFF2-40B4-BE49-F238E27FC236}">
                <a16:creationId xmlns:a16="http://schemas.microsoft.com/office/drawing/2014/main" xmlns="" id="{E1B34DAC-653D-4287-8375-0858E3DB01F9}"/>
              </a:ext>
            </a:extLst>
          </p:cNvPr>
          <p:cNvSpPr>
            <a:spLocks noGrp="1"/>
          </p:cNvSpPr>
          <p:nvPr>
            <p:ph type="body" sz="quarter" idx="13"/>
          </p:nvPr>
        </p:nvSpPr>
        <p:spPr>
          <a:xfrm>
            <a:off x="106680" y="2686806"/>
            <a:ext cx="2951163" cy="2322709"/>
          </a:xfrm>
        </p:spPr>
        <p:txBody>
          <a:bodyPr/>
          <a:lstStyle/>
          <a:p>
            <a:pPr marL="0" indent="0">
              <a:buNone/>
            </a:pPr>
            <a:r>
              <a:rPr lang="en-US" sz="1400" dirty="0"/>
              <a:t>Other benefits include</a:t>
            </a:r>
          </a:p>
          <a:p>
            <a:r>
              <a:rPr lang="en-US" sz="1400" dirty="0" smtClean="0"/>
              <a:t>Online tutor on installation and maintenance services</a:t>
            </a:r>
            <a:endParaRPr lang="en-US" sz="1400" dirty="0"/>
          </a:p>
          <a:p>
            <a:r>
              <a:rPr lang="en-US" sz="1400" dirty="0" smtClean="0"/>
              <a:t>Online…</a:t>
            </a:r>
            <a:endParaRPr lang="en-US" sz="1400" dirty="0"/>
          </a:p>
        </p:txBody>
      </p:sp>
      <p:pic>
        <p:nvPicPr>
          <p:cNvPr id="17" name="Picture Placeholder 16" descr="arial view of the shoreline of the ocean and sand">
            <a:extLst>
              <a:ext uri="{FF2B5EF4-FFF2-40B4-BE49-F238E27FC236}">
                <a16:creationId xmlns:a16="http://schemas.microsoft.com/office/drawing/2014/main" xmlns="" id="{3B6B24E4-D6F2-45A2-990E-B855C75B71B6}"/>
              </a:ext>
            </a:extLst>
          </p:cNvPr>
          <p:cNvPicPr>
            <a:picLocks noGrp="1" noChangeAspect="1"/>
          </p:cNvPicPr>
          <p:nvPr>
            <p:ph type="pic" sz="quarter" idx="12"/>
          </p:nvPr>
        </p:nvPicPr>
        <p:blipFill>
          <a:blip r:embed="rId3"/>
          <a:stretch>
            <a:fillRect/>
          </a:stretch>
        </p:blipFill>
        <p:spPr>
          <a:xfrm>
            <a:off x="4114800" y="1376357"/>
            <a:ext cx="6294120" cy="4379625"/>
          </a:xfrm>
        </p:spPr>
      </p:pic>
      <p:sp>
        <p:nvSpPr>
          <p:cNvPr id="4" name="Slide Number Placeholder 3">
            <a:extLst>
              <a:ext uri="{FF2B5EF4-FFF2-40B4-BE49-F238E27FC236}">
                <a16:creationId xmlns:a16="http://schemas.microsoft.com/office/drawing/2014/main" xmlns="" id="{48AB8A96-4ECB-445D-90F1-4C7E558D2A8A}"/>
              </a:ext>
            </a:extLst>
          </p:cNvPr>
          <p:cNvSpPr>
            <a:spLocks noGrp="1"/>
          </p:cNvSpPr>
          <p:nvPr>
            <p:ph type="sldNum" sz="quarter" idx="11"/>
          </p:nvPr>
        </p:nvSpPr>
        <p:spPr/>
        <p:txBody>
          <a:bodyPr/>
          <a:lstStyle/>
          <a:p>
            <a:fld id="{19B51A1E-902D-48AF-9020-955120F399B6}" type="slidenum">
              <a:rPr lang="en-US" smtClean="0"/>
              <a:pPr/>
              <a:t>5</a:t>
            </a:fld>
            <a:endParaRPr lang="en-US" dirty="0"/>
          </a:p>
        </p:txBody>
      </p:sp>
      <p:grpSp>
        <p:nvGrpSpPr>
          <p:cNvPr id="9" name="Group 8"/>
          <p:cNvGrpSpPr/>
          <p:nvPr/>
        </p:nvGrpSpPr>
        <p:grpSpPr>
          <a:xfrm>
            <a:off x="9574306" y="6199094"/>
            <a:ext cx="1698812" cy="476026"/>
            <a:chOff x="9403080" y="6019112"/>
            <a:chExt cx="1950720" cy="656008"/>
          </a:xfrm>
        </p:grpSpPr>
        <p:pic>
          <p:nvPicPr>
            <p:cNvPr id="11" name="Picture 10" descr="Trine dark logo.jpg"/>
            <p:cNvPicPr>
              <a:picLocks noChangeAspect="1"/>
            </p:cNvPicPr>
            <p:nvPr/>
          </p:nvPicPr>
          <p:blipFill>
            <a:blip r:embed="rId4"/>
            <a:srcRect l="76788" t="1549" b="70671"/>
            <a:stretch>
              <a:fillRect/>
            </a:stretch>
          </p:blipFill>
          <p:spPr>
            <a:xfrm>
              <a:off x="9403080" y="6019112"/>
              <a:ext cx="655320" cy="656008"/>
            </a:xfrm>
            <a:prstGeom prst="rect">
              <a:avLst/>
            </a:prstGeom>
          </p:spPr>
        </p:pic>
        <p:pic>
          <p:nvPicPr>
            <p:cNvPr id="12" name="Picture 11" descr="Trine dark logo.jpg"/>
            <p:cNvPicPr>
              <a:picLocks noChangeAspect="1"/>
            </p:cNvPicPr>
            <p:nvPr/>
          </p:nvPicPr>
          <p:blipFill>
            <a:blip r:embed="rId4"/>
            <a:srcRect l="76788" t="1549" b="70671"/>
            <a:stretch>
              <a:fillRect/>
            </a:stretch>
          </p:blipFill>
          <p:spPr>
            <a:xfrm>
              <a:off x="10043160" y="6019112"/>
              <a:ext cx="655320" cy="656008"/>
            </a:xfrm>
            <a:prstGeom prst="rect">
              <a:avLst/>
            </a:prstGeom>
          </p:spPr>
        </p:pic>
        <p:pic>
          <p:nvPicPr>
            <p:cNvPr id="13" name="Picture 12" descr="Trine dark logo.jpg"/>
            <p:cNvPicPr>
              <a:picLocks noChangeAspect="1"/>
            </p:cNvPicPr>
            <p:nvPr/>
          </p:nvPicPr>
          <p:blipFill>
            <a:blip r:embed="rId4"/>
            <a:srcRect l="76788" t="1549" b="70671"/>
            <a:stretch>
              <a:fillRect/>
            </a:stretch>
          </p:blipFill>
          <p:spPr>
            <a:xfrm>
              <a:off x="10698480" y="6019112"/>
              <a:ext cx="655320" cy="656008"/>
            </a:xfrm>
            <a:prstGeom prst="rect">
              <a:avLst/>
            </a:prstGeom>
          </p:spPr>
        </p:pic>
      </p:grpSp>
    </p:spTree>
    <p:extLst>
      <p:ext uri="{BB962C8B-B14F-4D97-AF65-F5344CB8AC3E}">
        <p14:creationId xmlns:p14="http://schemas.microsoft.com/office/powerpoint/2010/main" xmlns="" val="37973781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xmlns="" id="{5A66ED23-4FD1-4E82-A830-0FFC1B6F8070}"/>
              </a:ext>
            </a:extLst>
          </p:cNvPr>
          <p:cNvSpPr>
            <a:spLocks noGrp="1"/>
          </p:cNvSpPr>
          <p:nvPr>
            <p:ph type="title"/>
          </p:nvPr>
        </p:nvSpPr>
        <p:spPr/>
        <p:txBody>
          <a:bodyPr/>
          <a:lstStyle/>
          <a:p>
            <a:r>
              <a:rPr lang="en-US" dirty="0"/>
              <a:t>Business Model</a:t>
            </a:r>
          </a:p>
        </p:txBody>
      </p:sp>
      <p:sp>
        <p:nvSpPr>
          <p:cNvPr id="24" name="Text Placeholder 23">
            <a:extLst>
              <a:ext uri="{FF2B5EF4-FFF2-40B4-BE49-F238E27FC236}">
                <a16:creationId xmlns:a16="http://schemas.microsoft.com/office/drawing/2014/main" xmlns="" id="{7DDE25BB-92A4-43F5-9121-27E4398711F7}"/>
              </a:ext>
            </a:extLst>
          </p:cNvPr>
          <p:cNvSpPr>
            <a:spLocks noGrp="1"/>
          </p:cNvSpPr>
          <p:nvPr>
            <p:ph type="body" sz="quarter" idx="26"/>
          </p:nvPr>
        </p:nvSpPr>
        <p:spPr/>
        <p:txBody>
          <a:bodyPr/>
          <a:lstStyle/>
          <a:p>
            <a:r>
              <a:rPr lang="en-US" dirty="0"/>
              <a:t>There is an opportunity for success</a:t>
            </a:r>
          </a:p>
        </p:txBody>
      </p:sp>
      <p:pic>
        <p:nvPicPr>
          <p:cNvPr id="33" name="Picture Placeholder 32" descr="Teacher">
            <a:extLst>
              <a:ext uri="{FF2B5EF4-FFF2-40B4-BE49-F238E27FC236}">
                <a16:creationId xmlns:a16="http://schemas.microsoft.com/office/drawing/2014/main" xmlns="" id="{DDFE365F-F609-43BD-AA8F-F26828263D0D}"/>
              </a:ext>
            </a:extLst>
          </p:cNvPr>
          <p:cNvPicPr>
            <a:picLocks noGrp="1" noChangeAspect="1"/>
          </p:cNvPicPr>
          <p:nvPr>
            <p:ph type="pic" sz="quarter" idx="27"/>
          </p:nvPr>
        </p:nvPicPr>
        <p:blipFill rotWithShape="1">
          <a:blip r:embed="rId3" cstate="screen">
            <a:extLst>
              <a:ext uri="{28A0092B-C50C-407E-A947-70E740481C1C}">
                <a14:useLocalDpi xmlns:a14="http://schemas.microsoft.com/office/drawing/2010/main" xmlns=""/>
              </a:ext>
              <a:ext uri="{96DAC541-7B7A-43D3-8B79-37D633B846F1}">
                <asvg:svgBlip xmlns:asvg="http://schemas.microsoft.com/office/drawing/2016/SVG/main" xmlns="" r:embed="rId4"/>
              </a:ext>
            </a:extLst>
          </a:blip>
          <a:srcRect/>
          <a:stretch/>
        </p:blipFill>
        <p:spPr/>
      </p:pic>
      <p:sp>
        <p:nvSpPr>
          <p:cNvPr id="18" name="Text Placeholder 17">
            <a:extLst>
              <a:ext uri="{FF2B5EF4-FFF2-40B4-BE49-F238E27FC236}">
                <a16:creationId xmlns:a16="http://schemas.microsoft.com/office/drawing/2014/main" xmlns="" id="{EF1735BC-D84A-49D9-A1F5-98B0F92CC4E6}"/>
              </a:ext>
            </a:extLst>
          </p:cNvPr>
          <p:cNvSpPr>
            <a:spLocks noGrp="1"/>
          </p:cNvSpPr>
          <p:nvPr>
            <p:ph type="body" sz="quarter" idx="17"/>
          </p:nvPr>
        </p:nvSpPr>
        <p:spPr/>
        <p:txBody>
          <a:bodyPr/>
          <a:lstStyle/>
          <a:p>
            <a:r>
              <a:rPr lang="en-US" dirty="0"/>
              <a:t>Fortify</a:t>
            </a:r>
          </a:p>
        </p:txBody>
      </p:sp>
      <p:sp>
        <p:nvSpPr>
          <p:cNvPr id="15" name="Text Placeholder 14">
            <a:extLst>
              <a:ext uri="{FF2B5EF4-FFF2-40B4-BE49-F238E27FC236}">
                <a16:creationId xmlns:a16="http://schemas.microsoft.com/office/drawing/2014/main" xmlns="" id="{FC7A0458-F32A-49CF-9495-28592AEBA2F4}"/>
              </a:ext>
            </a:extLst>
          </p:cNvPr>
          <p:cNvSpPr>
            <a:spLocks noGrp="1"/>
          </p:cNvSpPr>
          <p:nvPr>
            <p:ph type="body" sz="quarter" idx="12"/>
          </p:nvPr>
        </p:nvSpPr>
        <p:spPr/>
        <p:txBody>
          <a:bodyPr/>
          <a:lstStyle/>
          <a:p>
            <a:endParaRPr lang="en-US" dirty="0"/>
          </a:p>
        </p:txBody>
      </p:sp>
      <p:pic>
        <p:nvPicPr>
          <p:cNvPr id="35" name="Picture Placeholder 34" descr="Group">
            <a:extLst>
              <a:ext uri="{FF2B5EF4-FFF2-40B4-BE49-F238E27FC236}">
                <a16:creationId xmlns:a16="http://schemas.microsoft.com/office/drawing/2014/main" xmlns="" id="{29D864EF-7534-4411-9666-4707F93191F9}"/>
              </a:ext>
            </a:extLst>
          </p:cNvPr>
          <p:cNvPicPr>
            <a:picLocks noGrp="1" noChangeAspect="1"/>
          </p:cNvPicPr>
          <p:nvPr>
            <p:ph type="pic" sz="quarter" idx="28"/>
          </p:nvPr>
        </p:nvPicPr>
        <p:blipFill rotWithShape="1">
          <a:blip r:embed="rId5" cstate="screen">
            <a:extLst>
              <a:ext uri="{28A0092B-C50C-407E-A947-70E740481C1C}">
                <a14:useLocalDpi xmlns:a14="http://schemas.microsoft.com/office/drawing/2010/main" xmlns=""/>
              </a:ext>
              <a:ext uri="{96DAC541-7B7A-43D3-8B79-37D633B846F1}">
                <asvg:svgBlip xmlns:asvg="http://schemas.microsoft.com/office/drawing/2016/SVG/main" xmlns="" r:embed="rId6"/>
              </a:ext>
            </a:extLst>
          </a:blip>
          <a:srcRect/>
          <a:stretch/>
        </p:blipFill>
        <p:spPr/>
      </p:pic>
      <p:sp>
        <p:nvSpPr>
          <p:cNvPr id="19" name="Text Placeholder 18">
            <a:extLst>
              <a:ext uri="{FF2B5EF4-FFF2-40B4-BE49-F238E27FC236}">
                <a16:creationId xmlns:a16="http://schemas.microsoft.com/office/drawing/2014/main" xmlns="" id="{015436B2-77D6-4D3F-8744-02853C3A274C}"/>
              </a:ext>
            </a:extLst>
          </p:cNvPr>
          <p:cNvSpPr>
            <a:spLocks noGrp="1"/>
          </p:cNvSpPr>
          <p:nvPr>
            <p:ph type="body" sz="quarter" idx="18"/>
          </p:nvPr>
        </p:nvSpPr>
        <p:spPr/>
        <p:txBody>
          <a:bodyPr/>
          <a:lstStyle/>
          <a:p>
            <a:r>
              <a:rPr lang="en-US" dirty="0"/>
              <a:t>De-Marginalize</a:t>
            </a:r>
          </a:p>
        </p:txBody>
      </p:sp>
      <p:sp>
        <p:nvSpPr>
          <p:cNvPr id="16" name="Text Placeholder 15">
            <a:extLst>
              <a:ext uri="{FF2B5EF4-FFF2-40B4-BE49-F238E27FC236}">
                <a16:creationId xmlns:a16="http://schemas.microsoft.com/office/drawing/2014/main" xmlns="" id="{BFEB8D05-C4DC-4D45-A8B0-4428698040AB}"/>
              </a:ext>
            </a:extLst>
          </p:cNvPr>
          <p:cNvSpPr>
            <a:spLocks noGrp="1"/>
          </p:cNvSpPr>
          <p:nvPr>
            <p:ph type="body" sz="quarter" idx="13"/>
          </p:nvPr>
        </p:nvSpPr>
        <p:spPr/>
        <p:txBody>
          <a:bodyPr/>
          <a:lstStyle/>
          <a:p>
            <a:endParaRPr lang="en-US" dirty="0"/>
          </a:p>
        </p:txBody>
      </p:sp>
      <p:pic>
        <p:nvPicPr>
          <p:cNvPr id="37" name="Picture Placeholder 36" descr="Books">
            <a:extLst>
              <a:ext uri="{FF2B5EF4-FFF2-40B4-BE49-F238E27FC236}">
                <a16:creationId xmlns:a16="http://schemas.microsoft.com/office/drawing/2014/main" xmlns="" id="{A3A82211-756C-4184-979C-5420002F8071}"/>
              </a:ext>
            </a:extLst>
          </p:cNvPr>
          <p:cNvPicPr>
            <a:picLocks noGrp="1" noChangeAspect="1"/>
          </p:cNvPicPr>
          <p:nvPr>
            <p:ph type="pic" sz="quarter" idx="29"/>
          </p:nvPr>
        </p:nvPicPr>
        <p:blipFill rotWithShape="1">
          <a:blip r:embed="rId7" cstate="screen">
            <a:extLst>
              <a:ext uri="{28A0092B-C50C-407E-A947-70E740481C1C}">
                <a14:useLocalDpi xmlns:a14="http://schemas.microsoft.com/office/drawing/2010/main" xmlns=""/>
              </a:ext>
              <a:ext uri="{96DAC541-7B7A-43D3-8B79-37D633B846F1}">
                <asvg:svgBlip xmlns:asvg="http://schemas.microsoft.com/office/drawing/2016/SVG/main" xmlns="" r:embed="rId8"/>
              </a:ext>
            </a:extLst>
          </a:blip>
          <a:srcRect/>
          <a:stretch/>
        </p:blipFill>
        <p:spPr/>
      </p:pic>
      <p:sp>
        <p:nvSpPr>
          <p:cNvPr id="20" name="Text Placeholder 19">
            <a:extLst>
              <a:ext uri="{FF2B5EF4-FFF2-40B4-BE49-F238E27FC236}">
                <a16:creationId xmlns:a16="http://schemas.microsoft.com/office/drawing/2014/main" xmlns="" id="{CC9889A9-325A-412C-9CE0-44F85B421B89}"/>
              </a:ext>
            </a:extLst>
          </p:cNvPr>
          <p:cNvSpPr>
            <a:spLocks noGrp="1"/>
          </p:cNvSpPr>
          <p:nvPr>
            <p:ph type="body" sz="quarter" idx="19"/>
          </p:nvPr>
        </p:nvSpPr>
        <p:spPr/>
        <p:txBody>
          <a:bodyPr/>
          <a:lstStyle/>
          <a:p>
            <a:r>
              <a:rPr lang="en-US" dirty="0"/>
              <a:t>Research</a:t>
            </a:r>
          </a:p>
        </p:txBody>
      </p:sp>
      <p:sp>
        <p:nvSpPr>
          <p:cNvPr id="17" name="Text Placeholder 16">
            <a:extLst>
              <a:ext uri="{FF2B5EF4-FFF2-40B4-BE49-F238E27FC236}">
                <a16:creationId xmlns:a16="http://schemas.microsoft.com/office/drawing/2014/main" xmlns="" id="{61B02380-86E2-479F-BE93-7A7EA97E0CA4}"/>
              </a:ext>
            </a:extLst>
          </p:cNvPr>
          <p:cNvSpPr>
            <a:spLocks noGrp="1"/>
          </p:cNvSpPr>
          <p:nvPr>
            <p:ph type="body" sz="quarter" idx="14"/>
          </p:nvPr>
        </p:nvSpPr>
        <p:spPr/>
        <p:txBody>
          <a:bodyPr/>
          <a:lstStyle/>
          <a:p>
            <a:endParaRPr lang="en-US" dirty="0"/>
          </a:p>
        </p:txBody>
      </p:sp>
      <p:sp>
        <p:nvSpPr>
          <p:cNvPr id="3" name="Slide Number Placeholder 2">
            <a:extLst>
              <a:ext uri="{FF2B5EF4-FFF2-40B4-BE49-F238E27FC236}">
                <a16:creationId xmlns:a16="http://schemas.microsoft.com/office/drawing/2014/main" xmlns="" id="{BCF05422-1112-470B-99A8-5D6041CBE945}"/>
              </a:ext>
            </a:extLst>
          </p:cNvPr>
          <p:cNvSpPr>
            <a:spLocks noGrp="1"/>
          </p:cNvSpPr>
          <p:nvPr>
            <p:ph type="sldNum" sz="quarter" idx="11"/>
          </p:nvPr>
        </p:nvSpPr>
        <p:spPr/>
        <p:txBody>
          <a:bodyPr/>
          <a:lstStyle/>
          <a:p>
            <a:fld id="{19B51A1E-902D-48AF-9020-955120F399B6}" type="slidenum">
              <a:rPr lang="en-US" smtClean="0"/>
              <a:pPr/>
              <a:t>6</a:t>
            </a:fld>
            <a:endParaRPr lang="en-US" dirty="0"/>
          </a:p>
        </p:txBody>
      </p:sp>
      <p:grpSp>
        <p:nvGrpSpPr>
          <p:cNvPr id="21" name="Group 20"/>
          <p:cNvGrpSpPr/>
          <p:nvPr/>
        </p:nvGrpSpPr>
        <p:grpSpPr>
          <a:xfrm>
            <a:off x="9403080" y="6019112"/>
            <a:ext cx="1950720" cy="656008"/>
            <a:chOff x="9403080" y="6019112"/>
            <a:chExt cx="1950720" cy="656008"/>
          </a:xfrm>
        </p:grpSpPr>
        <p:pic>
          <p:nvPicPr>
            <p:cNvPr id="22" name="Picture 21" descr="Trine dark logo.jpg"/>
            <p:cNvPicPr>
              <a:picLocks noChangeAspect="1"/>
            </p:cNvPicPr>
            <p:nvPr/>
          </p:nvPicPr>
          <p:blipFill>
            <a:blip r:embed="rId9"/>
            <a:srcRect l="76788" t="1549" b="70671"/>
            <a:stretch>
              <a:fillRect/>
            </a:stretch>
          </p:blipFill>
          <p:spPr>
            <a:xfrm>
              <a:off x="9403080" y="6019112"/>
              <a:ext cx="655320" cy="656008"/>
            </a:xfrm>
            <a:prstGeom prst="rect">
              <a:avLst/>
            </a:prstGeom>
          </p:spPr>
        </p:pic>
        <p:pic>
          <p:nvPicPr>
            <p:cNvPr id="23" name="Picture 22" descr="Trine dark logo.jpg"/>
            <p:cNvPicPr>
              <a:picLocks noChangeAspect="1"/>
            </p:cNvPicPr>
            <p:nvPr/>
          </p:nvPicPr>
          <p:blipFill>
            <a:blip r:embed="rId9"/>
            <a:srcRect l="76788" t="1549" b="70671"/>
            <a:stretch>
              <a:fillRect/>
            </a:stretch>
          </p:blipFill>
          <p:spPr>
            <a:xfrm>
              <a:off x="10043160" y="6019112"/>
              <a:ext cx="655320" cy="656008"/>
            </a:xfrm>
            <a:prstGeom prst="rect">
              <a:avLst/>
            </a:prstGeom>
          </p:spPr>
        </p:pic>
        <p:pic>
          <p:nvPicPr>
            <p:cNvPr id="25" name="Picture 24" descr="Trine dark logo.jpg"/>
            <p:cNvPicPr>
              <a:picLocks noChangeAspect="1"/>
            </p:cNvPicPr>
            <p:nvPr/>
          </p:nvPicPr>
          <p:blipFill>
            <a:blip r:embed="rId9"/>
            <a:srcRect l="76788" t="1549" b="70671"/>
            <a:stretch>
              <a:fillRect/>
            </a:stretch>
          </p:blipFill>
          <p:spPr>
            <a:xfrm>
              <a:off x="10698480" y="6019112"/>
              <a:ext cx="655320" cy="656008"/>
            </a:xfrm>
            <a:prstGeom prst="rect">
              <a:avLst/>
            </a:prstGeom>
          </p:spPr>
        </p:pic>
      </p:grpSp>
    </p:spTree>
    <p:extLst>
      <p:ext uri="{BB962C8B-B14F-4D97-AF65-F5344CB8AC3E}">
        <p14:creationId xmlns:p14="http://schemas.microsoft.com/office/powerpoint/2010/main" xmlns="" val="34714453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4B6816F-B457-4100-9975-0F3BAA3F5A2A}"/>
              </a:ext>
            </a:extLst>
          </p:cNvPr>
          <p:cNvSpPr>
            <a:spLocks noGrp="1"/>
          </p:cNvSpPr>
          <p:nvPr>
            <p:ph type="title"/>
          </p:nvPr>
        </p:nvSpPr>
        <p:spPr/>
        <p:txBody>
          <a:bodyPr/>
          <a:lstStyle/>
          <a:p>
            <a:r>
              <a:rPr lang="en-US" dirty="0"/>
              <a:t>Competition</a:t>
            </a:r>
          </a:p>
        </p:txBody>
      </p:sp>
      <p:sp>
        <p:nvSpPr>
          <p:cNvPr id="3" name="Text Placeholder 2">
            <a:extLst>
              <a:ext uri="{FF2B5EF4-FFF2-40B4-BE49-F238E27FC236}">
                <a16:creationId xmlns:a16="http://schemas.microsoft.com/office/drawing/2014/main" xmlns="" id="{3BE73219-73B6-4A50-8412-77850D5624F2}"/>
              </a:ext>
            </a:extLst>
          </p:cNvPr>
          <p:cNvSpPr>
            <a:spLocks noGrp="1"/>
          </p:cNvSpPr>
          <p:nvPr>
            <p:ph type="body" idx="1"/>
          </p:nvPr>
        </p:nvSpPr>
        <p:spPr>
          <a:xfrm>
            <a:off x="432000" y="2438720"/>
            <a:ext cx="5472000" cy="360000"/>
          </a:xfrm>
        </p:spPr>
        <p:txBody>
          <a:bodyPr/>
          <a:lstStyle/>
          <a:p>
            <a:r>
              <a:rPr lang="en-US" dirty="0"/>
              <a:t>Our Company</a:t>
            </a:r>
          </a:p>
        </p:txBody>
      </p:sp>
      <p:sp>
        <p:nvSpPr>
          <p:cNvPr id="4" name="Content Placeholder 3">
            <a:extLst>
              <a:ext uri="{FF2B5EF4-FFF2-40B4-BE49-F238E27FC236}">
                <a16:creationId xmlns:a16="http://schemas.microsoft.com/office/drawing/2014/main" xmlns="" id="{BF40752B-B871-4B72-8FE1-D34B8BB36D6A}"/>
              </a:ext>
            </a:extLst>
          </p:cNvPr>
          <p:cNvSpPr>
            <a:spLocks noGrp="1"/>
          </p:cNvSpPr>
          <p:nvPr>
            <p:ph sz="half" idx="2"/>
          </p:nvPr>
        </p:nvSpPr>
        <p:spPr>
          <a:xfrm>
            <a:off x="432000" y="3062534"/>
            <a:ext cx="5472000" cy="3129466"/>
          </a:xfrm>
        </p:spPr>
        <p:txBody>
          <a:bodyPr/>
          <a:lstStyle/>
          <a:p>
            <a:r>
              <a:rPr lang="en-US" dirty="0" smtClean="0"/>
              <a:t>Eco-friendly and Recyclable (Products and Process of production)</a:t>
            </a:r>
            <a:r>
              <a:rPr lang="en-US" dirty="0" smtClean="0"/>
              <a:t>. </a:t>
            </a:r>
            <a:endParaRPr lang="en-US" dirty="0"/>
          </a:p>
          <a:p>
            <a:pPr lvl="1"/>
            <a:r>
              <a:rPr lang="en-US" dirty="0" smtClean="0"/>
              <a:t>Sufficient </a:t>
            </a:r>
            <a:r>
              <a:rPr lang="en-US" dirty="0" smtClean="0"/>
              <a:t>supply </a:t>
            </a:r>
            <a:r>
              <a:rPr lang="en-US" dirty="0" smtClean="0"/>
              <a:t>of </a:t>
            </a:r>
            <a:r>
              <a:rPr lang="en-US" dirty="0" smtClean="0"/>
              <a:t>raw </a:t>
            </a:r>
            <a:r>
              <a:rPr lang="en-US" dirty="0" smtClean="0"/>
              <a:t>materials (the biodegradable waste) needed </a:t>
            </a:r>
            <a:r>
              <a:rPr lang="en-US" dirty="0" smtClean="0"/>
              <a:t>for our bio-recycler to produce </a:t>
            </a:r>
            <a:r>
              <a:rPr lang="en-US" dirty="0" smtClean="0"/>
              <a:t>the bio-gas with </a:t>
            </a:r>
            <a:r>
              <a:rPr lang="en-US" dirty="0" smtClean="0"/>
              <a:t>little or no cost added both financially and environmentally </a:t>
            </a:r>
            <a:endParaRPr lang="en-US" dirty="0" smtClean="0"/>
          </a:p>
          <a:p>
            <a:pPr lvl="1"/>
            <a:r>
              <a:rPr lang="en-US" dirty="0" smtClean="0"/>
              <a:t>The by-product </a:t>
            </a:r>
            <a:r>
              <a:rPr lang="en-US" dirty="0" smtClean="0"/>
              <a:t>of our bio-recycler (the bio-fertilizer), is a very </a:t>
            </a:r>
            <a:r>
              <a:rPr lang="en-US" dirty="0" smtClean="0"/>
              <a:t>rich nutrient organic </a:t>
            </a:r>
            <a:r>
              <a:rPr lang="en-US" dirty="0" smtClean="0"/>
              <a:t>fertilizer that is readily available for the plants to absorb without any health effects like chemical fertilizers.</a:t>
            </a:r>
            <a:endParaRPr lang="en-US" dirty="0"/>
          </a:p>
        </p:txBody>
      </p:sp>
      <p:sp>
        <p:nvSpPr>
          <p:cNvPr id="7" name="Text Placeholder 6">
            <a:extLst>
              <a:ext uri="{FF2B5EF4-FFF2-40B4-BE49-F238E27FC236}">
                <a16:creationId xmlns:a16="http://schemas.microsoft.com/office/drawing/2014/main" xmlns="" id="{D902C058-20DE-46C9-BB43-8B24E6B9E82B}"/>
              </a:ext>
            </a:extLst>
          </p:cNvPr>
          <p:cNvSpPr>
            <a:spLocks noGrp="1"/>
          </p:cNvSpPr>
          <p:nvPr>
            <p:ph type="body" sz="quarter" idx="4294967295"/>
          </p:nvPr>
        </p:nvSpPr>
        <p:spPr>
          <a:xfrm>
            <a:off x="6300000" y="2439245"/>
            <a:ext cx="5472000" cy="358775"/>
          </a:xfrm>
        </p:spPr>
        <p:txBody>
          <a:bodyPr vert="horz" lIns="0" tIns="0" rIns="0" bIns="0" rtlCol="0" anchor="t">
            <a:noAutofit/>
          </a:bodyPr>
          <a:lstStyle/>
          <a:p>
            <a:pPr marL="0" indent="0">
              <a:buNone/>
            </a:pPr>
            <a:r>
              <a:rPr lang="en-US" sz="2400" b="1" dirty="0"/>
              <a:t>Competitor</a:t>
            </a:r>
          </a:p>
        </p:txBody>
      </p:sp>
      <p:sp>
        <p:nvSpPr>
          <p:cNvPr id="6" name="Text Placeholder 5">
            <a:extLst>
              <a:ext uri="{FF2B5EF4-FFF2-40B4-BE49-F238E27FC236}">
                <a16:creationId xmlns:a16="http://schemas.microsoft.com/office/drawing/2014/main" xmlns="" id="{00033CE4-940B-422B-A258-BEC239BA978C}"/>
              </a:ext>
            </a:extLst>
          </p:cNvPr>
          <p:cNvSpPr>
            <a:spLocks noGrp="1"/>
          </p:cNvSpPr>
          <p:nvPr>
            <p:ph type="body" sz="quarter" idx="4294967295"/>
          </p:nvPr>
        </p:nvSpPr>
        <p:spPr>
          <a:xfrm>
            <a:off x="6299887" y="3062514"/>
            <a:ext cx="5472113" cy="3128736"/>
          </a:xfrm>
        </p:spPr>
        <p:txBody>
          <a:bodyPr/>
          <a:lstStyle/>
          <a:p>
            <a:endParaRPr lang="en-US" dirty="0"/>
          </a:p>
        </p:txBody>
      </p:sp>
      <p:sp>
        <p:nvSpPr>
          <p:cNvPr id="5" name="Slide Number Placeholder 4">
            <a:extLst>
              <a:ext uri="{FF2B5EF4-FFF2-40B4-BE49-F238E27FC236}">
                <a16:creationId xmlns:a16="http://schemas.microsoft.com/office/drawing/2014/main" xmlns="" id="{8C59AED6-5408-4E4A-93B2-3909F2C87739}"/>
              </a:ext>
            </a:extLst>
          </p:cNvPr>
          <p:cNvSpPr>
            <a:spLocks noGrp="1"/>
          </p:cNvSpPr>
          <p:nvPr>
            <p:ph type="sldNum" sz="quarter" idx="11"/>
          </p:nvPr>
        </p:nvSpPr>
        <p:spPr/>
        <p:txBody>
          <a:bodyPr/>
          <a:lstStyle/>
          <a:p>
            <a:fld id="{19B51A1E-902D-48AF-9020-955120F399B6}" type="slidenum">
              <a:rPr lang="en-US" smtClean="0"/>
              <a:pPr/>
              <a:t>7</a:t>
            </a:fld>
            <a:endParaRPr lang="en-US" dirty="0"/>
          </a:p>
        </p:txBody>
      </p:sp>
      <p:grpSp>
        <p:nvGrpSpPr>
          <p:cNvPr id="8" name="Group 7"/>
          <p:cNvGrpSpPr/>
          <p:nvPr/>
        </p:nvGrpSpPr>
        <p:grpSpPr>
          <a:xfrm>
            <a:off x="9403080" y="6019112"/>
            <a:ext cx="1950720" cy="656008"/>
            <a:chOff x="9403080" y="6019112"/>
            <a:chExt cx="1950720" cy="656008"/>
          </a:xfrm>
        </p:grpSpPr>
        <p:pic>
          <p:nvPicPr>
            <p:cNvPr id="9" name="Picture 8" descr="Trine dark logo.jpg"/>
            <p:cNvPicPr>
              <a:picLocks noChangeAspect="1"/>
            </p:cNvPicPr>
            <p:nvPr/>
          </p:nvPicPr>
          <p:blipFill>
            <a:blip r:embed="rId3"/>
            <a:srcRect l="76788" t="1549" b="70671"/>
            <a:stretch>
              <a:fillRect/>
            </a:stretch>
          </p:blipFill>
          <p:spPr>
            <a:xfrm>
              <a:off x="9403080" y="6019112"/>
              <a:ext cx="655320" cy="656008"/>
            </a:xfrm>
            <a:prstGeom prst="rect">
              <a:avLst/>
            </a:prstGeom>
          </p:spPr>
        </p:pic>
        <p:pic>
          <p:nvPicPr>
            <p:cNvPr id="10" name="Picture 9" descr="Trine dark logo.jpg"/>
            <p:cNvPicPr>
              <a:picLocks noChangeAspect="1"/>
            </p:cNvPicPr>
            <p:nvPr/>
          </p:nvPicPr>
          <p:blipFill>
            <a:blip r:embed="rId3"/>
            <a:srcRect l="76788" t="1549" b="70671"/>
            <a:stretch>
              <a:fillRect/>
            </a:stretch>
          </p:blipFill>
          <p:spPr>
            <a:xfrm>
              <a:off x="10043160" y="6019112"/>
              <a:ext cx="655320" cy="656008"/>
            </a:xfrm>
            <a:prstGeom prst="rect">
              <a:avLst/>
            </a:prstGeom>
          </p:spPr>
        </p:pic>
        <p:pic>
          <p:nvPicPr>
            <p:cNvPr id="11" name="Picture 10" descr="Trine dark logo.jpg"/>
            <p:cNvPicPr>
              <a:picLocks noChangeAspect="1"/>
            </p:cNvPicPr>
            <p:nvPr/>
          </p:nvPicPr>
          <p:blipFill>
            <a:blip r:embed="rId3"/>
            <a:srcRect l="76788" t="1549" b="70671"/>
            <a:stretch>
              <a:fillRect/>
            </a:stretch>
          </p:blipFill>
          <p:spPr>
            <a:xfrm>
              <a:off x="10698480" y="6019112"/>
              <a:ext cx="655320" cy="656008"/>
            </a:xfrm>
            <a:prstGeom prst="rect">
              <a:avLst/>
            </a:prstGeom>
          </p:spPr>
        </p:pic>
      </p:grpSp>
    </p:spTree>
    <p:extLst>
      <p:ext uri="{BB962C8B-B14F-4D97-AF65-F5344CB8AC3E}">
        <p14:creationId xmlns:p14="http://schemas.microsoft.com/office/powerpoint/2010/main" xmlns="" val="28886436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724E6C1-B1C5-40C3-9B90-EF2666FB1C28}"/>
              </a:ext>
            </a:extLst>
          </p:cNvPr>
          <p:cNvSpPr>
            <a:spLocks noGrp="1"/>
          </p:cNvSpPr>
          <p:nvPr>
            <p:ph type="title"/>
          </p:nvPr>
        </p:nvSpPr>
        <p:spPr/>
        <p:txBody>
          <a:bodyPr/>
          <a:lstStyle/>
          <a:p>
            <a:r>
              <a:rPr lang="en-US" dirty="0"/>
              <a:t>Growth Strategy</a:t>
            </a:r>
          </a:p>
        </p:txBody>
      </p:sp>
      <p:sp>
        <p:nvSpPr>
          <p:cNvPr id="7" name="Text Placeholder 6">
            <a:extLst>
              <a:ext uri="{FF2B5EF4-FFF2-40B4-BE49-F238E27FC236}">
                <a16:creationId xmlns:a16="http://schemas.microsoft.com/office/drawing/2014/main" xmlns="" id="{DDC64B4F-EF8E-442A-8D01-0AD7034A6823}"/>
              </a:ext>
            </a:extLst>
          </p:cNvPr>
          <p:cNvSpPr>
            <a:spLocks noGrp="1"/>
          </p:cNvSpPr>
          <p:nvPr>
            <p:ph type="body" sz="quarter" idx="26"/>
          </p:nvPr>
        </p:nvSpPr>
        <p:spPr/>
        <p:txBody>
          <a:bodyPr/>
          <a:lstStyle/>
          <a:p>
            <a:r>
              <a:rPr lang="en-US" dirty="0"/>
              <a:t>How will we scale in the future</a:t>
            </a:r>
          </a:p>
        </p:txBody>
      </p:sp>
      <p:sp>
        <p:nvSpPr>
          <p:cNvPr id="8" name="Text Placeholder 7">
            <a:extLst>
              <a:ext uri="{FF2B5EF4-FFF2-40B4-BE49-F238E27FC236}">
                <a16:creationId xmlns:a16="http://schemas.microsoft.com/office/drawing/2014/main" xmlns="" id="{E869ACF9-B7F9-4774-B207-2EF789711513}"/>
              </a:ext>
            </a:extLst>
          </p:cNvPr>
          <p:cNvSpPr>
            <a:spLocks noGrp="1"/>
          </p:cNvSpPr>
          <p:nvPr>
            <p:ph type="body" sz="quarter" idx="27"/>
          </p:nvPr>
        </p:nvSpPr>
        <p:spPr/>
        <p:txBody>
          <a:bodyPr/>
          <a:lstStyle/>
          <a:p>
            <a:r>
              <a:rPr lang="en-US" dirty="0"/>
              <a:t>Phase 1</a:t>
            </a:r>
            <a:br>
              <a:rPr lang="en-US" dirty="0"/>
            </a:br>
            <a:r>
              <a:rPr lang="en-US" sz="1400" dirty="0">
                <a:latin typeface="+mn-lt"/>
              </a:rPr>
              <a:t>Month, Year</a:t>
            </a:r>
            <a:endParaRPr lang="en-US" dirty="0">
              <a:latin typeface="+mn-lt"/>
            </a:endParaRPr>
          </a:p>
        </p:txBody>
      </p:sp>
      <p:sp>
        <p:nvSpPr>
          <p:cNvPr id="3" name="Content Placeholder 2">
            <a:extLst>
              <a:ext uri="{FF2B5EF4-FFF2-40B4-BE49-F238E27FC236}">
                <a16:creationId xmlns:a16="http://schemas.microsoft.com/office/drawing/2014/main" xmlns="" id="{F350F641-F6F8-461C-9C2D-07E416875818}"/>
              </a:ext>
            </a:extLst>
          </p:cNvPr>
          <p:cNvSpPr>
            <a:spLocks noGrp="1"/>
          </p:cNvSpPr>
          <p:nvPr>
            <p:ph idx="1"/>
          </p:nvPr>
        </p:nvSpPr>
        <p:spPr/>
        <p:txBody>
          <a:bodyPr/>
          <a:lstStyle/>
          <a:p>
            <a:endParaRPr lang="en-US" dirty="0"/>
          </a:p>
        </p:txBody>
      </p:sp>
      <p:sp>
        <p:nvSpPr>
          <p:cNvPr id="9" name="Text Placeholder 8">
            <a:extLst>
              <a:ext uri="{FF2B5EF4-FFF2-40B4-BE49-F238E27FC236}">
                <a16:creationId xmlns:a16="http://schemas.microsoft.com/office/drawing/2014/main" xmlns="" id="{3A2613D7-9904-47E7-A848-78E09B4F4A05}"/>
              </a:ext>
            </a:extLst>
          </p:cNvPr>
          <p:cNvSpPr>
            <a:spLocks noGrp="1"/>
          </p:cNvSpPr>
          <p:nvPr>
            <p:ph type="body" sz="quarter" idx="28"/>
          </p:nvPr>
        </p:nvSpPr>
        <p:spPr/>
        <p:txBody>
          <a:bodyPr/>
          <a:lstStyle/>
          <a:p>
            <a:r>
              <a:rPr lang="en-US" dirty="0"/>
              <a:t>Phase 2</a:t>
            </a:r>
            <a:br>
              <a:rPr lang="en-US" dirty="0"/>
            </a:br>
            <a:r>
              <a:rPr lang="en-US" sz="1400" dirty="0">
                <a:latin typeface="+mn-lt"/>
              </a:rPr>
              <a:t>Month, Year</a:t>
            </a:r>
            <a:endParaRPr lang="en-US" dirty="0">
              <a:latin typeface="+mn-lt"/>
            </a:endParaRPr>
          </a:p>
        </p:txBody>
      </p:sp>
      <p:sp>
        <p:nvSpPr>
          <p:cNvPr id="5" name="Text Placeholder 4">
            <a:extLst>
              <a:ext uri="{FF2B5EF4-FFF2-40B4-BE49-F238E27FC236}">
                <a16:creationId xmlns:a16="http://schemas.microsoft.com/office/drawing/2014/main" xmlns="" id="{1B9D7DA5-9DA5-4EDA-AAC1-B5A593D730C3}"/>
              </a:ext>
            </a:extLst>
          </p:cNvPr>
          <p:cNvSpPr>
            <a:spLocks noGrp="1"/>
          </p:cNvSpPr>
          <p:nvPr>
            <p:ph type="body" sz="quarter" idx="12"/>
          </p:nvPr>
        </p:nvSpPr>
        <p:spPr/>
        <p:txBody>
          <a:bodyPr/>
          <a:lstStyle/>
          <a:p>
            <a:endParaRPr lang="en-US" dirty="0"/>
          </a:p>
        </p:txBody>
      </p:sp>
      <p:sp>
        <p:nvSpPr>
          <p:cNvPr id="10" name="Text Placeholder 9">
            <a:extLst>
              <a:ext uri="{FF2B5EF4-FFF2-40B4-BE49-F238E27FC236}">
                <a16:creationId xmlns:a16="http://schemas.microsoft.com/office/drawing/2014/main" xmlns="" id="{FCAA0F0E-6B7F-4145-A8E2-90DC4D675786}"/>
              </a:ext>
            </a:extLst>
          </p:cNvPr>
          <p:cNvSpPr>
            <a:spLocks noGrp="1"/>
          </p:cNvSpPr>
          <p:nvPr>
            <p:ph type="body" sz="quarter" idx="29"/>
          </p:nvPr>
        </p:nvSpPr>
        <p:spPr/>
        <p:txBody>
          <a:bodyPr/>
          <a:lstStyle/>
          <a:p>
            <a:r>
              <a:rPr lang="en-US" dirty="0"/>
              <a:t>Phase 3</a:t>
            </a:r>
            <a:br>
              <a:rPr lang="en-US" dirty="0"/>
            </a:br>
            <a:r>
              <a:rPr lang="en-US" sz="1400" dirty="0">
                <a:latin typeface="+mn-lt"/>
              </a:rPr>
              <a:t>Month, Year</a:t>
            </a:r>
          </a:p>
        </p:txBody>
      </p:sp>
      <p:sp>
        <p:nvSpPr>
          <p:cNvPr id="6" name="Text Placeholder 5">
            <a:extLst>
              <a:ext uri="{FF2B5EF4-FFF2-40B4-BE49-F238E27FC236}">
                <a16:creationId xmlns:a16="http://schemas.microsoft.com/office/drawing/2014/main" xmlns="" id="{4B29415E-FF87-4959-B427-0EA155C16B64}"/>
              </a:ext>
            </a:extLst>
          </p:cNvPr>
          <p:cNvSpPr>
            <a:spLocks noGrp="1"/>
          </p:cNvSpPr>
          <p:nvPr>
            <p:ph type="body" sz="quarter" idx="13"/>
          </p:nvPr>
        </p:nvSpPr>
        <p:spPr/>
        <p:txBody>
          <a:bodyPr/>
          <a:lstStyle/>
          <a:p>
            <a:endParaRPr lang="en-US" dirty="0"/>
          </a:p>
        </p:txBody>
      </p:sp>
      <p:sp>
        <p:nvSpPr>
          <p:cNvPr id="4" name="Slide Number Placeholder 3">
            <a:extLst>
              <a:ext uri="{FF2B5EF4-FFF2-40B4-BE49-F238E27FC236}">
                <a16:creationId xmlns:a16="http://schemas.microsoft.com/office/drawing/2014/main" xmlns="" id="{81B23B52-8351-4A05-ABAB-5A128EE6896F}"/>
              </a:ext>
            </a:extLst>
          </p:cNvPr>
          <p:cNvSpPr>
            <a:spLocks noGrp="1"/>
          </p:cNvSpPr>
          <p:nvPr>
            <p:ph type="sldNum" sz="quarter" idx="11"/>
          </p:nvPr>
        </p:nvSpPr>
        <p:spPr/>
        <p:txBody>
          <a:bodyPr/>
          <a:lstStyle/>
          <a:p>
            <a:fld id="{19B51A1E-902D-48AF-9020-955120F399B6}" type="slidenum">
              <a:rPr lang="en-US" smtClean="0"/>
              <a:pPr/>
              <a:t>8</a:t>
            </a:fld>
            <a:endParaRPr lang="en-US" dirty="0"/>
          </a:p>
        </p:txBody>
      </p:sp>
      <p:grpSp>
        <p:nvGrpSpPr>
          <p:cNvPr id="11" name="Group 10"/>
          <p:cNvGrpSpPr/>
          <p:nvPr/>
        </p:nvGrpSpPr>
        <p:grpSpPr>
          <a:xfrm>
            <a:off x="9403080" y="6019112"/>
            <a:ext cx="1950720" cy="656008"/>
            <a:chOff x="9403080" y="6019112"/>
            <a:chExt cx="1950720" cy="656008"/>
          </a:xfrm>
        </p:grpSpPr>
        <p:pic>
          <p:nvPicPr>
            <p:cNvPr id="12" name="Picture 11" descr="Trine dark logo.jpg"/>
            <p:cNvPicPr>
              <a:picLocks noChangeAspect="1"/>
            </p:cNvPicPr>
            <p:nvPr/>
          </p:nvPicPr>
          <p:blipFill>
            <a:blip r:embed="rId3"/>
            <a:srcRect l="76788" t="1549" b="70671"/>
            <a:stretch>
              <a:fillRect/>
            </a:stretch>
          </p:blipFill>
          <p:spPr>
            <a:xfrm>
              <a:off x="9403080" y="6019112"/>
              <a:ext cx="655320" cy="656008"/>
            </a:xfrm>
            <a:prstGeom prst="rect">
              <a:avLst/>
            </a:prstGeom>
          </p:spPr>
        </p:pic>
        <p:pic>
          <p:nvPicPr>
            <p:cNvPr id="13" name="Picture 12" descr="Trine dark logo.jpg"/>
            <p:cNvPicPr>
              <a:picLocks noChangeAspect="1"/>
            </p:cNvPicPr>
            <p:nvPr/>
          </p:nvPicPr>
          <p:blipFill>
            <a:blip r:embed="rId3"/>
            <a:srcRect l="76788" t="1549" b="70671"/>
            <a:stretch>
              <a:fillRect/>
            </a:stretch>
          </p:blipFill>
          <p:spPr>
            <a:xfrm>
              <a:off x="10043160" y="6019112"/>
              <a:ext cx="655320" cy="656008"/>
            </a:xfrm>
            <a:prstGeom prst="rect">
              <a:avLst/>
            </a:prstGeom>
          </p:spPr>
        </p:pic>
        <p:pic>
          <p:nvPicPr>
            <p:cNvPr id="14" name="Picture 13" descr="Trine dark logo.jpg"/>
            <p:cNvPicPr>
              <a:picLocks noChangeAspect="1"/>
            </p:cNvPicPr>
            <p:nvPr/>
          </p:nvPicPr>
          <p:blipFill>
            <a:blip r:embed="rId3"/>
            <a:srcRect l="76788" t="1549" b="70671"/>
            <a:stretch>
              <a:fillRect/>
            </a:stretch>
          </p:blipFill>
          <p:spPr>
            <a:xfrm>
              <a:off x="10698480" y="6019112"/>
              <a:ext cx="655320" cy="656008"/>
            </a:xfrm>
            <a:prstGeom prst="rect">
              <a:avLst/>
            </a:prstGeom>
          </p:spPr>
        </p:pic>
      </p:grpSp>
    </p:spTree>
    <p:extLst>
      <p:ext uri="{BB962C8B-B14F-4D97-AF65-F5344CB8AC3E}">
        <p14:creationId xmlns:p14="http://schemas.microsoft.com/office/powerpoint/2010/main" xmlns="" val="36359338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6024282" y="3106272"/>
            <a:ext cx="2205317" cy="416857"/>
          </a:xfrm>
          <a:prstGeom prst="rect">
            <a:avLst/>
          </a:prstGeom>
          <a:solidFill>
            <a:schemeClr val="bg1"/>
          </a:solidFill>
        </p:spPr>
        <p:txBody>
          <a:bodyPr wrap="none" lIns="0" tIns="0" rIns="0" bIns="0" rtlCol="0">
            <a:noAutofit/>
          </a:bodyPr>
          <a:lstStyle/>
          <a:p>
            <a:pPr algn="ctr"/>
            <a:r>
              <a:rPr lang="en-US" sz="1200"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latin typeface="+mn-lt"/>
              </a:rPr>
              <a:t>GLORY UCHECHUKWU AMADIFE</a:t>
            </a:r>
          </a:p>
          <a:p>
            <a:pPr algn="ctr"/>
            <a:r>
              <a:rPr lang="en-US" sz="1200"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CO-FOUNDER</a:t>
            </a:r>
            <a:endParaRPr lang="en-US" sz="1200"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latin typeface="+mn-lt"/>
            </a:endParaRPr>
          </a:p>
        </p:txBody>
      </p:sp>
      <p:pic>
        <p:nvPicPr>
          <p:cNvPr id="19" name="Picture Placeholder 18" descr="Top left image">
            <a:extLst>
              <a:ext uri="{FF2B5EF4-FFF2-40B4-BE49-F238E27FC236}">
                <a16:creationId xmlns:a16="http://schemas.microsoft.com/office/drawing/2014/main" xmlns="" id="{09D613E8-8848-4CCA-946C-52A183E91F77}"/>
              </a:ext>
            </a:extLst>
          </p:cNvPr>
          <p:cNvPicPr>
            <a:picLocks noGrp="1" noChangeAspect="1"/>
          </p:cNvPicPr>
          <p:nvPr>
            <p:ph type="pic" sz="quarter" idx="4294967295"/>
          </p:nvPr>
        </p:nvPicPr>
        <p:blipFill>
          <a:blip r:embed="rId3"/>
          <a:stretch>
            <a:fillRect/>
          </a:stretch>
        </p:blipFill>
        <p:spPr>
          <a:xfrm>
            <a:off x="100079" y="86715"/>
            <a:ext cx="4270215" cy="3352786"/>
          </a:xfrm>
        </p:spPr>
      </p:pic>
      <p:sp>
        <p:nvSpPr>
          <p:cNvPr id="2" name="Title 1">
            <a:extLst>
              <a:ext uri="{FF2B5EF4-FFF2-40B4-BE49-F238E27FC236}">
                <a16:creationId xmlns:a16="http://schemas.microsoft.com/office/drawing/2014/main" xmlns="" id="{98433CBA-6B58-475A-BAF2-04998BA4A545}"/>
              </a:ext>
            </a:extLst>
          </p:cNvPr>
          <p:cNvSpPr>
            <a:spLocks noGrp="1"/>
          </p:cNvSpPr>
          <p:nvPr>
            <p:ph type="ctrTitle"/>
          </p:nvPr>
        </p:nvSpPr>
        <p:spPr>
          <a:xfrm>
            <a:off x="84000" y="3437219"/>
            <a:ext cx="6012000" cy="1409700"/>
          </a:xfrm>
        </p:spPr>
        <p:style>
          <a:lnRef idx="0">
            <a:schemeClr val="accent3"/>
          </a:lnRef>
          <a:fillRef idx="3">
            <a:schemeClr val="accent3"/>
          </a:fillRef>
          <a:effectRef idx="3">
            <a:schemeClr val="accent3"/>
          </a:effectRef>
          <a:fontRef idx="minor">
            <a:schemeClr val="lt1"/>
          </a:fontRef>
        </p:style>
        <p:txBody>
          <a:bodyPr>
            <a:scene3d>
              <a:camera prst="orthographicFront"/>
              <a:lightRig rig="soft" dir="tl">
                <a:rot lat="0" lon="0" rev="0"/>
              </a:lightRig>
            </a:scene3d>
            <a:sp3d contourW="25400" prstMaterial="matte">
              <a:bevelT w="25400" h="55880" prst="artDeco"/>
              <a:contourClr>
                <a:schemeClr val="accent2">
                  <a:tint val="20000"/>
                </a:schemeClr>
              </a:contourClr>
            </a:sp3d>
          </a:bodyPr>
          <a:lstStyle/>
          <a:p>
            <a:r>
              <a:rPr lang="en-US" b="1" spc="5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TEAM</a:t>
            </a:r>
            <a:endParaRPr lang="en-US"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endParaRPr>
          </a:p>
        </p:txBody>
      </p:sp>
      <p:pic>
        <p:nvPicPr>
          <p:cNvPr id="12" name="Content Placeholder 11" descr="eeed.jpg"/>
          <p:cNvPicPr>
            <a:picLocks noGrp="1" noChangeAspect="1"/>
          </p:cNvPicPr>
          <p:nvPr>
            <p:ph idx="15"/>
          </p:nvPr>
        </p:nvPicPr>
        <p:blipFill>
          <a:blip r:embed="rId4"/>
          <a:stretch>
            <a:fillRect/>
          </a:stretch>
        </p:blipFill>
        <p:spPr>
          <a:xfrm>
            <a:off x="6164231" y="94131"/>
            <a:ext cx="1934601" cy="2962275"/>
          </a:xfrm>
        </p:spPr>
      </p:pic>
      <p:sp>
        <p:nvSpPr>
          <p:cNvPr id="4" name="Slide Number Placeholder 3">
            <a:extLst>
              <a:ext uri="{FF2B5EF4-FFF2-40B4-BE49-F238E27FC236}">
                <a16:creationId xmlns:a16="http://schemas.microsoft.com/office/drawing/2014/main" xmlns="" id="{DFD249B8-A654-41FD-9724-45A3A5EE13F9}"/>
              </a:ext>
            </a:extLst>
          </p:cNvPr>
          <p:cNvSpPr>
            <a:spLocks noGrp="1"/>
          </p:cNvSpPr>
          <p:nvPr>
            <p:ph type="sldNum" sz="quarter" idx="14"/>
          </p:nvPr>
        </p:nvSpPr>
        <p:spPr/>
        <p:txBody>
          <a:bodyPr/>
          <a:lstStyle/>
          <a:p>
            <a:fld id="{19B51A1E-902D-48AF-9020-955120F399B6}" type="slidenum">
              <a:rPr lang="en-US" smtClean="0"/>
              <a:pPr/>
              <a:t>9</a:t>
            </a:fld>
            <a:endParaRPr lang="en-US" dirty="0"/>
          </a:p>
        </p:txBody>
      </p:sp>
      <p:grpSp>
        <p:nvGrpSpPr>
          <p:cNvPr id="7" name="Group 6"/>
          <p:cNvGrpSpPr/>
          <p:nvPr/>
        </p:nvGrpSpPr>
        <p:grpSpPr>
          <a:xfrm>
            <a:off x="9403080" y="6019112"/>
            <a:ext cx="1950720" cy="656008"/>
            <a:chOff x="9403080" y="6019112"/>
            <a:chExt cx="1950720" cy="656008"/>
          </a:xfrm>
        </p:grpSpPr>
        <p:pic>
          <p:nvPicPr>
            <p:cNvPr id="8" name="Picture 7" descr="Trine dark logo.jpg"/>
            <p:cNvPicPr>
              <a:picLocks noChangeAspect="1"/>
            </p:cNvPicPr>
            <p:nvPr/>
          </p:nvPicPr>
          <p:blipFill>
            <a:blip r:embed="rId5"/>
            <a:srcRect l="76788" t="1549" b="70671"/>
            <a:stretch>
              <a:fillRect/>
            </a:stretch>
          </p:blipFill>
          <p:spPr>
            <a:xfrm>
              <a:off x="9403080" y="6019112"/>
              <a:ext cx="655320" cy="656008"/>
            </a:xfrm>
            <a:prstGeom prst="rect">
              <a:avLst/>
            </a:prstGeom>
          </p:spPr>
        </p:pic>
        <p:pic>
          <p:nvPicPr>
            <p:cNvPr id="9" name="Picture 8" descr="Trine dark logo.jpg"/>
            <p:cNvPicPr>
              <a:picLocks noChangeAspect="1"/>
            </p:cNvPicPr>
            <p:nvPr/>
          </p:nvPicPr>
          <p:blipFill>
            <a:blip r:embed="rId5"/>
            <a:srcRect l="76788" t="1549" b="70671"/>
            <a:stretch>
              <a:fillRect/>
            </a:stretch>
          </p:blipFill>
          <p:spPr>
            <a:xfrm>
              <a:off x="10043160" y="6019112"/>
              <a:ext cx="655320" cy="656008"/>
            </a:xfrm>
            <a:prstGeom prst="rect">
              <a:avLst/>
            </a:prstGeom>
          </p:spPr>
        </p:pic>
        <p:pic>
          <p:nvPicPr>
            <p:cNvPr id="10" name="Picture 9" descr="Trine dark logo.jpg"/>
            <p:cNvPicPr>
              <a:picLocks noChangeAspect="1"/>
            </p:cNvPicPr>
            <p:nvPr/>
          </p:nvPicPr>
          <p:blipFill>
            <a:blip r:embed="rId5"/>
            <a:srcRect l="76788" t="1549" b="70671"/>
            <a:stretch>
              <a:fillRect/>
            </a:stretch>
          </p:blipFill>
          <p:spPr>
            <a:xfrm>
              <a:off x="10698480" y="6019112"/>
              <a:ext cx="655320" cy="656008"/>
            </a:xfrm>
            <a:prstGeom prst="rect">
              <a:avLst/>
            </a:prstGeom>
          </p:spPr>
        </p:pic>
      </p:grpSp>
      <p:pic>
        <p:nvPicPr>
          <p:cNvPr id="15" name="Picture 14" descr="IMG-20200221-WA0009.jpg"/>
          <p:cNvPicPr>
            <a:picLocks noChangeAspect="1"/>
          </p:cNvPicPr>
          <p:nvPr/>
        </p:nvPicPr>
        <p:blipFill>
          <a:blip r:embed="rId6"/>
          <a:stretch>
            <a:fillRect/>
          </a:stretch>
        </p:blipFill>
        <p:spPr>
          <a:xfrm>
            <a:off x="9144000" y="107578"/>
            <a:ext cx="2626658" cy="2626658"/>
          </a:xfrm>
          <a:prstGeom prst="rect">
            <a:avLst/>
          </a:prstGeom>
        </p:spPr>
      </p:pic>
      <p:sp>
        <p:nvSpPr>
          <p:cNvPr id="16" name="TextBox 15"/>
          <p:cNvSpPr txBox="1"/>
          <p:nvPr/>
        </p:nvSpPr>
        <p:spPr>
          <a:xfrm>
            <a:off x="9247094" y="2783542"/>
            <a:ext cx="2366682" cy="430306"/>
          </a:xfrm>
          <a:prstGeom prst="rect">
            <a:avLst/>
          </a:prstGeom>
          <a:solidFill>
            <a:schemeClr val="bg1"/>
          </a:solidFill>
        </p:spPr>
        <p:txBody>
          <a:bodyPr wrap="none" lIns="0" tIns="0" rIns="0" bIns="0" rtlCol="0">
            <a:noAutofit/>
          </a:bodyPr>
          <a:lstStyle/>
          <a:p>
            <a:pPr algn="l"/>
            <a:r>
              <a:rPr lang="en-US" sz="1200"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latin typeface="+mn-lt"/>
              </a:rPr>
              <a:t>MMERICHUKWU NNAEBUKA ANOSIKE</a:t>
            </a:r>
          </a:p>
          <a:p>
            <a:pPr algn="ctr"/>
            <a:r>
              <a:rPr lang="en-US" sz="1200"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CO-FOUNDER</a:t>
            </a:r>
            <a:endParaRPr lang="en-US" sz="1200"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latin typeface="+mn-lt"/>
            </a:endParaRPr>
          </a:p>
        </p:txBody>
      </p:sp>
    </p:spTree>
    <p:extLst>
      <p:ext uri="{BB962C8B-B14F-4D97-AF65-F5344CB8AC3E}">
        <p14:creationId xmlns:p14="http://schemas.microsoft.com/office/powerpoint/2010/main" xmlns="" val="86715909"/>
      </p:ext>
    </p:extLst>
  </p:cSld>
  <p:clrMapOvr>
    <a:masterClrMapping/>
  </p:clrMapOvr>
</p:sld>
</file>

<file path=ppt/theme/theme1.xml><?xml version="1.0" encoding="utf-8"?>
<a:theme xmlns:a="http://schemas.openxmlformats.org/drawingml/2006/main" name="tf16411175_win32">
  <a:themeElements>
    <a:clrScheme name="Great Pitch Decks - Environment">
      <a:dk1>
        <a:sysClr val="windowText" lastClr="000000"/>
      </a:dk1>
      <a:lt1>
        <a:sysClr val="window" lastClr="FFFFFF"/>
      </a:lt1>
      <a:dk2>
        <a:srgbClr val="375C1E"/>
      </a:dk2>
      <a:lt2>
        <a:srgbClr val="E2DFCC"/>
      </a:lt2>
      <a:accent1>
        <a:srgbClr val="9ACB39"/>
      </a:accent1>
      <a:accent2>
        <a:srgbClr val="64C24A"/>
      </a:accent2>
      <a:accent3>
        <a:srgbClr val="297D53"/>
      </a:accent3>
      <a:accent4>
        <a:srgbClr val="FECF3F"/>
      </a:accent4>
      <a:accent5>
        <a:srgbClr val="F99D40"/>
      </a:accent5>
      <a:accent6>
        <a:srgbClr val="715C21"/>
      </a:accent6>
      <a:hlink>
        <a:srgbClr val="63A537"/>
      </a:hlink>
      <a:folHlink>
        <a:srgbClr val="63A537"/>
      </a:folHlink>
    </a:clrScheme>
    <a:fontScheme name="Custom 143">
      <a:majorFont>
        <a:latin typeface="Rockwell"/>
        <a:ea typeface=""/>
        <a:cs typeface=""/>
      </a:majorFont>
      <a:minorFont>
        <a:latin typeface="Calibr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lumMod val="95000"/>
          </a:schemeClr>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noAutofit/>
      </a:bodyPr>
      <a:lstStyle>
        <a:defPPr algn="l">
          <a:defRPr sz="1200" dirty="0" smtClean="0">
            <a:solidFill>
              <a:schemeClr val="tx1">
                <a:lumMod val="75000"/>
                <a:lumOff val="25000"/>
              </a:schemeClr>
            </a:solidFill>
            <a:latin typeface="+mn-lt"/>
          </a:defRPr>
        </a:defPPr>
      </a:lstStyle>
    </a:txDef>
  </a:objectDefaults>
  <a:extraClrSchemeLst/>
  <a:extLst>
    <a:ext uri="{05A4C25C-085E-4340-85A3-A5531E510DB2}">
      <thm15:themeFamily xmlns:thm15="http://schemas.microsoft.com/office/thememl/2012/main" xmlns="" name="TF16411175_Green pitch deck_AAS_v4" id="{7774237F-020F-43A5-B912-064E6C199417}" vid="{D87B7C14-9379-4774-A3D4-9FA5066AD9E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F490261-1200-4EC7-95B0-2241EE54AA34}">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19BF51BA-BD97-4518-9266-AD3D61549834}">
  <ds:schemaRefs>
    <ds:schemaRef ds:uri="http://schemas.microsoft.com/sharepoint/v3/contenttype/forms"/>
  </ds:schemaRefs>
</ds:datastoreItem>
</file>

<file path=customXml/itemProps3.xml><?xml version="1.0" encoding="utf-8"?>
<ds:datastoreItem xmlns:ds="http://schemas.openxmlformats.org/officeDocument/2006/customXml" ds:itemID="{BE1961DD-CF27-443B-BFF6-660110ED05C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tf16411175_win32</Template>
  <TotalTime>0</TotalTime>
  <Words>452</Words>
  <Application>Microsoft Office PowerPoint</Application>
  <PresentationFormat>Custom</PresentationFormat>
  <Paragraphs>76</Paragraphs>
  <Slides>10</Slides>
  <Notes>9</Notes>
  <HiddenSlides>0</HiddenSlides>
  <MMClips>0</MMClips>
  <ScaleCrop>false</ScaleCrop>
  <HeadingPairs>
    <vt:vector size="4" baseType="variant">
      <vt:variant>
        <vt:lpstr>Theme</vt:lpstr>
      </vt:variant>
      <vt:variant>
        <vt:i4>1</vt:i4>
      </vt:variant>
      <vt:variant>
        <vt:lpstr>Slide Titles</vt:lpstr>
      </vt:variant>
      <vt:variant>
        <vt:i4>10</vt:i4>
      </vt:variant>
    </vt:vector>
  </HeadingPairs>
  <TitlesOfParts>
    <vt:vector size="11" baseType="lpstr">
      <vt:lpstr>tf16411175_win32</vt:lpstr>
      <vt:lpstr>Green World!</vt:lpstr>
      <vt:lpstr>The Problem</vt:lpstr>
      <vt:lpstr>The Solution</vt:lpstr>
      <vt:lpstr>The Product</vt:lpstr>
      <vt:lpstr>Digital Product</vt:lpstr>
      <vt:lpstr>Business Model</vt:lpstr>
      <vt:lpstr>Competition</vt:lpstr>
      <vt:lpstr>Growth Strategy</vt:lpstr>
      <vt:lpstr>TEAM</vt:lpstr>
      <vt:lpstr>Thank You</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2020-11-29T20:48:09Z</dcterms:created>
  <dcterms:modified xsi:type="dcterms:W3CDTF">2020-12-01T14:36:56Z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